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82" r:id="rId3"/>
    <p:sldId id="262" r:id="rId4"/>
    <p:sldId id="258" r:id="rId5"/>
    <p:sldId id="271" r:id="rId6"/>
    <p:sldId id="263" r:id="rId7"/>
    <p:sldId id="261" r:id="rId8"/>
    <p:sldId id="264" r:id="rId9"/>
    <p:sldId id="272" r:id="rId10"/>
    <p:sldId id="273" r:id="rId11"/>
    <p:sldId id="274" r:id="rId12"/>
    <p:sldId id="265" r:id="rId13"/>
    <p:sldId id="267" r:id="rId14"/>
    <p:sldId id="268" r:id="rId15"/>
    <p:sldId id="276" r:id="rId16"/>
    <p:sldId id="278" r:id="rId17"/>
    <p:sldId id="275" r:id="rId18"/>
    <p:sldId id="266" r:id="rId19"/>
    <p:sldId id="270" r:id="rId20"/>
    <p:sldId id="279" r:id="rId21"/>
    <p:sldId id="283" r:id="rId22"/>
    <p:sldId id="277" r:id="rId23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fif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fi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EB695D-4C21-4AB2-98F1-A6305A7B5E2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EFF016A1-415C-4BF2-BA00-85D0F9AD3F91}">
      <dgm:prSet/>
      <dgm:spPr/>
      <dgm:t>
        <a:bodyPr/>
        <a:lstStyle/>
        <a:p>
          <a:pPr rtl="0"/>
          <a:r>
            <a:rPr lang="tr-TR"/>
            <a:t>KİMLERE ÇOCUK DENİLİR</a:t>
          </a:r>
        </a:p>
      </dgm:t>
    </dgm:pt>
    <dgm:pt modelId="{870DC187-3BF1-4860-862C-F2A6D1113194}" type="parTrans" cxnId="{93A1885A-881A-4474-B9F4-4A203C8F70D7}">
      <dgm:prSet/>
      <dgm:spPr/>
      <dgm:t>
        <a:bodyPr/>
        <a:lstStyle/>
        <a:p>
          <a:endParaRPr lang="tr-TR"/>
        </a:p>
      </dgm:t>
    </dgm:pt>
    <dgm:pt modelId="{E4DC8B16-F6BA-49D2-8E91-8D21EFB1BD64}" type="sibTrans" cxnId="{93A1885A-881A-4474-B9F4-4A203C8F70D7}">
      <dgm:prSet/>
      <dgm:spPr/>
      <dgm:t>
        <a:bodyPr/>
        <a:lstStyle/>
        <a:p>
          <a:endParaRPr lang="tr-TR"/>
        </a:p>
      </dgm:t>
    </dgm:pt>
    <dgm:pt modelId="{AB43A01B-36D2-42F1-B3AE-9990C3049E96}">
      <dgm:prSet/>
      <dgm:spPr/>
      <dgm:t>
        <a:bodyPr/>
        <a:lstStyle/>
        <a:p>
          <a:pPr rtl="0"/>
          <a:r>
            <a:rPr lang="tr-TR"/>
            <a:t>ÇOCUK HAKLARI</a:t>
          </a:r>
        </a:p>
      </dgm:t>
    </dgm:pt>
    <dgm:pt modelId="{666CE3EE-64CA-49AA-8D00-5E9A17F6AD28}" type="parTrans" cxnId="{86DDA9A0-D80A-4AF4-BB19-7049E9C4608C}">
      <dgm:prSet/>
      <dgm:spPr/>
      <dgm:t>
        <a:bodyPr/>
        <a:lstStyle/>
        <a:p>
          <a:endParaRPr lang="tr-TR"/>
        </a:p>
      </dgm:t>
    </dgm:pt>
    <dgm:pt modelId="{3A59159E-DA7B-4655-8BDD-5A80FBAE014F}" type="sibTrans" cxnId="{86DDA9A0-D80A-4AF4-BB19-7049E9C4608C}">
      <dgm:prSet/>
      <dgm:spPr/>
      <dgm:t>
        <a:bodyPr/>
        <a:lstStyle/>
        <a:p>
          <a:endParaRPr lang="tr-TR"/>
        </a:p>
      </dgm:t>
    </dgm:pt>
    <dgm:pt modelId="{46E50ADE-0AD5-4EA9-A446-E982AE9FB1E5}">
      <dgm:prSet/>
      <dgm:spPr/>
      <dgm:t>
        <a:bodyPr/>
        <a:lstStyle/>
        <a:p>
          <a:pPr rtl="0"/>
          <a:r>
            <a:rPr lang="tr-TR"/>
            <a:t>ÇOCUK İHMALİ VE İSTİSMARI</a:t>
          </a:r>
        </a:p>
      </dgm:t>
    </dgm:pt>
    <dgm:pt modelId="{AE8B1261-BFD7-4CF0-B74C-219A80B2C394}" type="parTrans" cxnId="{8CFCB71E-CDAF-4600-95F0-0A01BDABC3A0}">
      <dgm:prSet/>
      <dgm:spPr/>
      <dgm:t>
        <a:bodyPr/>
        <a:lstStyle/>
        <a:p>
          <a:endParaRPr lang="tr-TR"/>
        </a:p>
      </dgm:t>
    </dgm:pt>
    <dgm:pt modelId="{8E59EE55-EEE1-416C-8B48-8EA3817E43B5}" type="sibTrans" cxnId="{8CFCB71E-CDAF-4600-95F0-0A01BDABC3A0}">
      <dgm:prSet/>
      <dgm:spPr/>
      <dgm:t>
        <a:bodyPr/>
        <a:lstStyle/>
        <a:p>
          <a:endParaRPr lang="tr-TR"/>
        </a:p>
      </dgm:t>
    </dgm:pt>
    <dgm:pt modelId="{1B1DF543-46DC-4B5B-B05D-CD0D1AA26225}">
      <dgm:prSet/>
      <dgm:spPr/>
      <dgm:t>
        <a:bodyPr/>
        <a:lstStyle/>
        <a:p>
          <a:pPr rtl="0"/>
          <a:r>
            <a:rPr lang="tr-TR"/>
            <a:t>İSTİSMARIN TÜRLERİ VE AÇIKLAMASI</a:t>
          </a:r>
        </a:p>
      </dgm:t>
    </dgm:pt>
    <dgm:pt modelId="{01C17BC5-0E87-4040-AB74-C60CBA2F6C42}" type="parTrans" cxnId="{A026EC05-F94E-432A-A7FF-318E76694529}">
      <dgm:prSet/>
      <dgm:spPr/>
      <dgm:t>
        <a:bodyPr/>
        <a:lstStyle/>
        <a:p>
          <a:endParaRPr lang="tr-TR"/>
        </a:p>
      </dgm:t>
    </dgm:pt>
    <dgm:pt modelId="{7C9999D1-89A7-43FB-B732-5D94F286567F}" type="sibTrans" cxnId="{A026EC05-F94E-432A-A7FF-318E76694529}">
      <dgm:prSet/>
      <dgm:spPr/>
      <dgm:t>
        <a:bodyPr/>
        <a:lstStyle/>
        <a:p>
          <a:endParaRPr lang="tr-TR"/>
        </a:p>
      </dgm:t>
    </dgm:pt>
    <dgm:pt modelId="{D41F238B-1C7B-4CA8-B9D1-1C75F1B5B061}">
      <dgm:prSet/>
      <dgm:spPr/>
      <dgm:t>
        <a:bodyPr/>
        <a:lstStyle/>
        <a:p>
          <a:pPr rtl="0"/>
          <a:r>
            <a:rPr lang="tr-TR"/>
            <a:t>KİMLER SİZE ZARAR VEREBİLİR</a:t>
          </a:r>
        </a:p>
      </dgm:t>
    </dgm:pt>
    <dgm:pt modelId="{E2698A2E-66E8-447F-8948-E7A8D6215AA4}" type="parTrans" cxnId="{E98826E7-59A4-4A3F-8064-741064CC3F1B}">
      <dgm:prSet/>
      <dgm:spPr/>
      <dgm:t>
        <a:bodyPr/>
        <a:lstStyle/>
        <a:p>
          <a:endParaRPr lang="tr-TR"/>
        </a:p>
      </dgm:t>
    </dgm:pt>
    <dgm:pt modelId="{3039BB70-0372-411E-BB4C-595FBF9B9A9F}" type="sibTrans" cxnId="{E98826E7-59A4-4A3F-8064-741064CC3F1B}">
      <dgm:prSet/>
      <dgm:spPr/>
      <dgm:t>
        <a:bodyPr/>
        <a:lstStyle/>
        <a:p>
          <a:endParaRPr lang="tr-TR"/>
        </a:p>
      </dgm:t>
    </dgm:pt>
    <dgm:pt modelId="{FC567584-5659-47DD-BB28-B0CB60F9B71A}">
      <dgm:prSet/>
      <dgm:spPr/>
      <dgm:t>
        <a:bodyPr/>
        <a:lstStyle/>
        <a:p>
          <a:pPr rtl="0"/>
          <a:r>
            <a:rPr lang="tr-TR"/>
            <a:t>İYİ VE KÖTÜ DOKUNMA</a:t>
          </a:r>
        </a:p>
      </dgm:t>
    </dgm:pt>
    <dgm:pt modelId="{ED65D33A-6C7C-4B3A-B67A-2A1F6435F974}" type="parTrans" cxnId="{6AE53304-158D-43F9-AA86-F2DF21B93DC1}">
      <dgm:prSet/>
      <dgm:spPr/>
      <dgm:t>
        <a:bodyPr/>
        <a:lstStyle/>
        <a:p>
          <a:endParaRPr lang="tr-TR"/>
        </a:p>
      </dgm:t>
    </dgm:pt>
    <dgm:pt modelId="{D78FE1C4-5B44-47BE-88E1-23854E662A67}" type="sibTrans" cxnId="{6AE53304-158D-43F9-AA86-F2DF21B93DC1}">
      <dgm:prSet/>
      <dgm:spPr/>
      <dgm:t>
        <a:bodyPr/>
        <a:lstStyle/>
        <a:p>
          <a:endParaRPr lang="tr-TR"/>
        </a:p>
      </dgm:t>
    </dgm:pt>
    <dgm:pt modelId="{C84F7140-F5CE-4889-8279-4DCBF3C0D658}">
      <dgm:prSet/>
      <dgm:spPr/>
      <dgm:t>
        <a:bodyPr/>
        <a:lstStyle/>
        <a:p>
          <a:pPr rtl="0"/>
          <a:r>
            <a:rPr lang="tr-TR"/>
            <a:t>KENDİMİZİ NASIL KORUYABİLİRİZ</a:t>
          </a:r>
        </a:p>
      </dgm:t>
    </dgm:pt>
    <dgm:pt modelId="{56A19F93-0DD2-4689-867A-A0CD604F43EB}" type="parTrans" cxnId="{8B60BA77-9623-47CB-89D7-0D9BACC120F6}">
      <dgm:prSet/>
      <dgm:spPr/>
      <dgm:t>
        <a:bodyPr/>
        <a:lstStyle/>
        <a:p>
          <a:endParaRPr lang="tr-TR"/>
        </a:p>
      </dgm:t>
    </dgm:pt>
    <dgm:pt modelId="{628A6484-3DA1-4F34-9133-9CB22BC67852}" type="sibTrans" cxnId="{8B60BA77-9623-47CB-89D7-0D9BACC120F6}">
      <dgm:prSet/>
      <dgm:spPr/>
      <dgm:t>
        <a:bodyPr/>
        <a:lstStyle/>
        <a:p>
          <a:endParaRPr lang="tr-TR"/>
        </a:p>
      </dgm:t>
    </dgm:pt>
    <dgm:pt modelId="{B3B58F03-9E9D-4F07-8B3C-A9BCBF637317}" type="pres">
      <dgm:prSet presAssocID="{29EB695D-4C21-4AB2-98F1-A6305A7B5E2D}" presName="CompostProcess" presStyleCnt="0">
        <dgm:presLayoutVars>
          <dgm:dir/>
          <dgm:resizeHandles val="exact"/>
        </dgm:presLayoutVars>
      </dgm:prSet>
      <dgm:spPr/>
    </dgm:pt>
    <dgm:pt modelId="{E4D6B8A3-391D-4FB3-A2C2-3497F1B5D696}" type="pres">
      <dgm:prSet presAssocID="{29EB695D-4C21-4AB2-98F1-A6305A7B5E2D}" presName="arrow" presStyleLbl="bgShp" presStyleIdx="0" presStyleCnt="1"/>
      <dgm:spPr/>
    </dgm:pt>
    <dgm:pt modelId="{35703965-617D-49BD-ADE8-3F7A4587EDCA}" type="pres">
      <dgm:prSet presAssocID="{29EB695D-4C21-4AB2-98F1-A6305A7B5E2D}" presName="linearProcess" presStyleCnt="0"/>
      <dgm:spPr/>
    </dgm:pt>
    <dgm:pt modelId="{560B7A1E-37A8-4792-AD25-68F2535B4B3F}" type="pres">
      <dgm:prSet presAssocID="{EFF016A1-415C-4BF2-BA00-85D0F9AD3F91}" presName="textNode" presStyleLbl="node1" presStyleIdx="0" presStyleCnt="7">
        <dgm:presLayoutVars>
          <dgm:bulletEnabled val="1"/>
        </dgm:presLayoutVars>
      </dgm:prSet>
      <dgm:spPr/>
    </dgm:pt>
    <dgm:pt modelId="{493302B9-D924-4D34-A8C4-A9DA6600C0B8}" type="pres">
      <dgm:prSet presAssocID="{E4DC8B16-F6BA-49D2-8E91-8D21EFB1BD64}" presName="sibTrans" presStyleCnt="0"/>
      <dgm:spPr/>
    </dgm:pt>
    <dgm:pt modelId="{3E07500E-DE3F-410B-A713-1A38A1BD5D8B}" type="pres">
      <dgm:prSet presAssocID="{AB43A01B-36D2-42F1-B3AE-9990C3049E96}" presName="textNode" presStyleLbl="node1" presStyleIdx="1" presStyleCnt="7">
        <dgm:presLayoutVars>
          <dgm:bulletEnabled val="1"/>
        </dgm:presLayoutVars>
      </dgm:prSet>
      <dgm:spPr/>
    </dgm:pt>
    <dgm:pt modelId="{06D5AEF9-39F1-4BB4-86C3-A6B4A3F46E69}" type="pres">
      <dgm:prSet presAssocID="{3A59159E-DA7B-4655-8BDD-5A80FBAE014F}" presName="sibTrans" presStyleCnt="0"/>
      <dgm:spPr/>
    </dgm:pt>
    <dgm:pt modelId="{702E0A9D-D249-485D-ADBF-F61F36B3981F}" type="pres">
      <dgm:prSet presAssocID="{46E50ADE-0AD5-4EA9-A446-E982AE9FB1E5}" presName="textNode" presStyleLbl="node1" presStyleIdx="2" presStyleCnt="7">
        <dgm:presLayoutVars>
          <dgm:bulletEnabled val="1"/>
        </dgm:presLayoutVars>
      </dgm:prSet>
      <dgm:spPr/>
    </dgm:pt>
    <dgm:pt modelId="{208E51B7-795F-470B-9D7F-F0252B2A69B1}" type="pres">
      <dgm:prSet presAssocID="{8E59EE55-EEE1-416C-8B48-8EA3817E43B5}" presName="sibTrans" presStyleCnt="0"/>
      <dgm:spPr/>
    </dgm:pt>
    <dgm:pt modelId="{3B4F43AA-DEBB-4C70-8265-922067B0ECEC}" type="pres">
      <dgm:prSet presAssocID="{1B1DF543-46DC-4B5B-B05D-CD0D1AA26225}" presName="textNode" presStyleLbl="node1" presStyleIdx="3" presStyleCnt="7">
        <dgm:presLayoutVars>
          <dgm:bulletEnabled val="1"/>
        </dgm:presLayoutVars>
      </dgm:prSet>
      <dgm:spPr/>
    </dgm:pt>
    <dgm:pt modelId="{A1573E4D-5A65-4E38-A718-21268913902C}" type="pres">
      <dgm:prSet presAssocID="{7C9999D1-89A7-43FB-B732-5D94F286567F}" presName="sibTrans" presStyleCnt="0"/>
      <dgm:spPr/>
    </dgm:pt>
    <dgm:pt modelId="{227A711B-6A91-47C0-AFC6-9BDF03F5141E}" type="pres">
      <dgm:prSet presAssocID="{D41F238B-1C7B-4CA8-B9D1-1C75F1B5B061}" presName="textNode" presStyleLbl="node1" presStyleIdx="4" presStyleCnt="7">
        <dgm:presLayoutVars>
          <dgm:bulletEnabled val="1"/>
        </dgm:presLayoutVars>
      </dgm:prSet>
      <dgm:spPr/>
    </dgm:pt>
    <dgm:pt modelId="{18791A4F-D4C6-4BAA-B0FA-4062508EF572}" type="pres">
      <dgm:prSet presAssocID="{3039BB70-0372-411E-BB4C-595FBF9B9A9F}" presName="sibTrans" presStyleCnt="0"/>
      <dgm:spPr/>
    </dgm:pt>
    <dgm:pt modelId="{F0ED8F06-B251-46BC-8D9D-69A34F3AF158}" type="pres">
      <dgm:prSet presAssocID="{FC567584-5659-47DD-BB28-B0CB60F9B71A}" presName="textNode" presStyleLbl="node1" presStyleIdx="5" presStyleCnt="7">
        <dgm:presLayoutVars>
          <dgm:bulletEnabled val="1"/>
        </dgm:presLayoutVars>
      </dgm:prSet>
      <dgm:spPr/>
    </dgm:pt>
    <dgm:pt modelId="{DD42B35B-F98F-46B8-95C3-D67F0375F1FC}" type="pres">
      <dgm:prSet presAssocID="{D78FE1C4-5B44-47BE-88E1-23854E662A67}" presName="sibTrans" presStyleCnt="0"/>
      <dgm:spPr/>
    </dgm:pt>
    <dgm:pt modelId="{962F4ED3-F9E2-40B1-9732-AFF20B5518E4}" type="pres">
      <dgm:prSet presAssocID="{C84F7140-F5CE-4889-8279-4DCBF3C0D658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6AE53304-158D-43F9-AA86-F2DF21B93DC1}" srcId="{29EB695D-4C21-4AB2-98F1-A6305A7B5E2D}" destId="{FC567584-5659-47DD-BB28-B0CB60F9B71A}" srcOrd="5" destOrd="0" parTransId="{ED65D33A-6C7C-4B3A-B67A-2A1F6435F974}" sibTransId="{D78FE1C4-5B44-47BE-88E1-23854E662A67}"/>
    <dgm:cxn modelId="{A026EC05-F94E-432A-A7FF-318E76694529}" srcId="{29EB695D-4C21-4AB2-98F1-A6305A7B5E2D}" destId="{1B1DF543-46DC-4B5B-B05D-CD0D1AA26225}" srcOrd="3" destOrd="0" parTransId="{01C17BC5-0E87-4040-AB74-C60CBA2F6C42}" sibTransId="{7C9999D1-89A7-43FB-B732-5D94F286567F}"/>
    <dgm:cxn modelId="{8CFCB71E-CDAF-4600-95F0-0A01BDABC3A0}" srcId="{29EB695D-4C21-4AB2-98F1-A6305A7B5E2D}" destId="{46E50ADE-0AD5-4EA9-A446-E982AE9FB1E5}" srcOrd="2" destOrd="0" parTransId="{AE8B1261-BFD7-4CF0-B74C-219A80B2C394}" sibTransId="{8E59EE55-EEE1-416C-8B48-8EA3817E43B5}"/>
    <dgm:cxn modelId="{0B74ED1F-2DE5-4AAE-8CFA-B941B72237B5}" type="presOf" srcId="{AB43A01B-36D2-42F1-B3AE-9990C3049E96}" destId="{3E07500E-DE3F-410B-A713-1A38A1BD5D8B}" srcOrd="0" destOrd="0" presId="urn:microsoft.com/office/officeart/2005/8/layout/hProcess9"/>
    <dgm:cxn modelId="{0E97A035-ADC0-417A-9A74-58BF43C7ECF2}" type="presOf" srcId="{EFF016A1-415C-4BF2-BA00-85D0F9AD3F91}" destId="{560B7A1E-37A8-4792-AD25-68F2535B4B3F}" srcOrd="0" destOrd="0" presId="urn:microsoft.com/office/officeart/2005/8/layout/hProcess9"/>
    <dgm:cxn modelId="{42E25576-0D9C-4D9F-BB7B-DF88DBA15E1F}" type="presOf" srcId="{D41F238B-1C7B-4CA8-B9D1-1C75F1B5B061}" destId="{227A711B-6A91-47C0-AFC6-9BDF03F5141E}" srcOrd="0" destOrd="0" presId="urn:microsoft.com/office/officeart/2005/8/layout/hProcess9"/>
    <dgm:cxn modelId="{8B60BA77-9623-47CB-89D7-0D9BACC120F6}" srcId="{29EB695D-4C21-4AB2-98F1-A6305A7B5E2D}" destId="{C84F7140-F5CE-4889-8279-4DCBF3C0D658}" srcOrd="6" destOrd="0" parTransId="{56A19F93-0DD2-4689-867A-A0CD604F43EB}" sibTransId="{628A6484-3DA1-4F34-9133-9CB22BC67852}"/>
    <dgm:cxn modelId="{93A1885A-881A-4474-B9F4-4A203C8F70D7}" srcId="{29EB695D-4C21-4AB2-98F1-A6305A7B5E2D}" destId="{EFF016A1-415C-4BF2-BA00-85D0F9AD3F91}" srcOrd="0" destOrd="0" parTransId="{870DC187-3BF1-4860-862C-F2A6D1113194}" sibTransId="{E4DC8B16-F6BA-49D2-8E91-8D21EFB1BD64}"/>
    <dgm:cxn modelId="{0C790D8C-CCDA-4A31-8DDF-EED57FB53270}" type="presOf" srcId="{1B1DF543-46DC-4B5B-B05D-CD0D1AA26225}" destId="{3B4F43AA-DEBB-4C70-8265-922067B0ECEC}" srcOrd="0" destOrd="0" presId="urn:microsoft.com/office/officeart/2005/8/layout/hProcess9"/>
    <dgm:cxn modelId="{5211EA8D-4D76-4594-883A-020DBB1CF9DC}" type="presOf" srcId="{29EB695D-4C21-4AB2-98F1-A6305A7B5E2D}" destId="{B3B58F03-9E9D-4F07-8B3C-A9BCBF637317}" srcOrd="0" destOrd="0" presId="urn:microsoft.com/office/officeart/2005/8/layout/hProcess9"/>
    <dgm:cxn modelId="{86DDA9A0-D80A-4AF4-BB19-7049E9C4608C}" srcId="{29EB695D-4C21-4AB2-98F1-A6305A7B5E2D}" destId="{AB43A01B-36D2-42F1-B3AE-9990C3049E96}" srcOrd="1" destOrd="0" parTransId="{666CE3EE-64CA-49AA-8D00-5E9A17F6AD28}" sibTransId="{3A59159E-DA7B-4655-8BDD-5A80FBAE014F}"/>
    <dgm:cxn modelId="{CD4BBFAE-CEC9-4C2C-8740-F328DBB84728}" type="presOf" srcId="{46E50ADE-0AD5-4EA9-A446-E982AE9FB1E5}" destId="{702E0A9D-D249-485D-ADBF-F61F36B3981F}" srcOrd="0" destOrd="0" presId="urn:microsoft.com/office/officeart/2005/8/layout/hProcess9"/>
    <dgm:cxn modelId="{33C520B2-4A47-4C76-93F8-97D098C1D4C4}" type="presOf" srcId="{FC567584-5659-47DD-BB28-B0CB60F9B71A}" destId="{F0ED8F06-B251-46BC-8D9D-69A34F3AF158}" srcOrd="0" destOrd="0" presId="urn:microsoft.com/office/officeart/2005/8/layout/hProcess9"/>
    <dgm:cxn modelId="{84A436B9-00D8-4076-BAB0-1291A114AFBA}" type="presOf" srcId="{C84F7140-F5CE-4889-8279-4DCBF3C0D658}" destId="{962F4ED3-F9E2-40B1-9732-AFF20B5518E4}" srcOrd="0" destOrd="0" presId="urn:microsoft.com/office/officeart/2005/8/layout/hProcess9"/>
    <dgm:cxn modelId="{E98826E7-59A4-4A3F-8064-741064CC3F1B}" srcId="{29EB695D-4C21-4AB2-98F1-A6305A7B5E2D}" destId="{D41F238B-1C7B-4CA8-B9D1-1C75F1B5B061}" srcOrd="4" destOrd="0" parTransId="{E2698A2E-66E8-447F-8948-E7A8D6215AA4}" sibTransId="{3039BB70-0372-411E-BB4C-595FBF9B9A9F}"/>
    <dgm:cxn modelId="{4BDEB813-5C16-48F4-AD55-9DE6D0DEA961}" type="presParOf" srcId="{B3B58F03-9E9D-4F07-8B3C-A9BCBF637317}" destId="{E4D6B8A3-391D-4FB3-A2C2-3497F1B5D696}" srcOrd="0" destOrd="0" presId="urn:microsoft.com/office/officeart/2005/8/layout/hProcess9"/>
    <dgm:cxn modelId="{15FB73DA-4B7D-47FF-8EB5-8ADA0E4B08E6}" type="presParOf" srcId="{B3B58F03-9E9D-4F07-8B3C-A9BCBF637317}" destId="{35703965-617D-49BD-ADE8-3F7A4587EDCA}" srcOrd="1" destOrd="0" presId="urn:microsoft.com/office/officeart/2005/8/layout/hProcess9"/>
    <dgm:cxn modelId="{762FA660-40CF-4802-A877-569BA18FAE74}" type="presParOf" srcId="{35703965-617D-49BD-ADE8-3F7A4587EDCA}" destId="{560B7A1E-37A8-4792-AD25-68F2535B4B3F}" srcOrd="0" destOrd="0" presId="urn:microsoft.com/office/officeart/2005/8/layout/hProcess9"/>
    <dgm:cxn modelId="{12E1D1F6-FFB5-4601-9BF7-FA39A8BFE9FF}" type="presParOf" srcId="{35703965-617D-49BD-ADE8-3F7A4587EDCA}" destId="{493302B9-D924-4D34-A8C4-A9DA6600C0B8}" srcOrd="1" destOrd="0" presId="urn:microsoft.com/office/officeart/2005/8/layout/hProcess9"/>
    <dgm:cxn modelId="{B9DACA06-2B89-4398-A8A3-EC9EF606B0F4}" type="presParOf" srcId="{35703965-617D-49BD-ADE8-3F7A4587EDCA}" destId="{3E07500E-DE3F-410B-A713-1A38A1BD5D8B}" srcOrd="2" destOrd="0" presId="urn:microsoft.com/office/officeart/2005/8/layout/hProcess9"/>
    <dgm:cxn modelId="{2859CF63-9834-4B75-9881-45BCF12A0151}" type="presParOf" srcId="{35703965-617D-49BD-ADE8-3F7A4587EDCA}" destId="{06D5AEF9-39F1-4BB4-86C3-A6B4A3F46E69}" srcOrd="3" destOrd="0" presId="urn:microsoft.com/office/officeart/2005/8/layout/hProcess9"/>
    <dgm:cxn modelId="{07887737-E147-4B82-AA03-39F6B6BA3B36}" type="presParOf" srcId="{35703965-617D-49BD-ADE8-3F7A4587EDCA}" destId="{702E0A9D-D249-485D-ADBF-F61F36B3981F}" srcOrd="4" destOrd="0" presId="urn:microsoft.com/office/officeart/2005/8/layout/hProcess9"/>
    <dgm:cxn modelId="{46DED5C8-8EE9-4804-B2B6-D19D1B8B61D8}" type="presParOf" srcId="{35703965-617D-49BD-ADE8-3F7A4587EDCA}" destId="{208E51B7-795F-470B-9D7F-F0252B2A69B1}" srcOrd="5" destOrd="0" presId="urn:microsoft.com/office/officeart/2005/8/layout/hProcess9"/>
    <dgm:cxn modelId="{05166B70-5B1F-42B6-A76A-06E495A8CE7C}" type="presParOf" srcId="{35703965-617D-49BD-ADE8-3F7A4587EDCA}" destId="{3B4F43AA-DEBB-4C70-8265-922067B0ECEC}" srcOrd="6" destOrd="0" presId="urn:microsoft.com/office/officeart/2005/8/layout/hProcess9"/>
    <dgm:cxn modelId="{E8A9DFD8-6F4D-4FC1-9606-41972A7F488D}" type="presParOf" srcId="{35703965-617D-49BD-ADE8-3F7A4587EDCA}" destId="{A1573E4D-5A65-4E38-A718-21268913902C}" srcOrd="7" destOrd="0" presId="urn:microsoft.com/office/officeart/2005/8/layout/hProcess9"/>
    <dgm:cxn modelId="{B1E1F6A8-1D1B-4642-8DE7-E9DDB4C4DDB4}" type="presParOf" srcId="{35703965-617D-49BD-ADE8-3F7A4587EDCA}" destId="{227A711B-6A91-47C0-AFC6-9BDF03F5141E}" srcOrd="8" destOrd="0" presId="urn:microsoft.com/office/officeart/2005/8/layout/hProcess9"/>
    <dgm:cxn modelId="{9FA0B8BA-6AC0-40B7-AE12-09FF48AE6288}" type="presParOf" srcId="{35703965-617D-49BD-ADE8-3F7A4587EDCA}" destId="{18791A4F-D4C6-4BAA-B0FA-4062508EF572}" srcOrd="9" destOrd="0" presId="urn:microsoft.com/office/officeart/2005/8/layout/hProcess9"/>
    <dgm:cxn modelId="{229EA602-E89F-4BCF-95CB-3C01555CBB82}" type="presParOf" srcId="{35703965-617D-49BD-ADE8-3F7A4587EDCA}" destId="{F0ED8F06-B251-46BC-8D9D-69A34F3AF158}" srcOrd="10" destOrd="0" presId="urn:microsoft.com/office/officeart/2005/8/layout/hProcess9"/>
    <dgm:cxn modelId="{D4770E22-F4B8-4EF2-B476-A2288E996FF1}" type="presParOf" srcId="{35703965-617D-49BD-ADE8-3F7A4587EDCA}" destId="{DD42B35B-F98F-46B8-95C3-D67F0375F1FC}" srcOrd="11" destOrd="0" presId="urn:microsoft.com/office/officeart/2005/8/layout/hProcess9"/>
    <dgm:cxn modelId="{6351DF2E-6133-4F6C-A296-350D6D39561A}" type="presParOf" srcId="{35703965-617D-49BD-ADE8-3F7A4587EDCA}" destId="{962F4ED3-F9E2-40B1-9732-AFF20B5518E4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616E73-2E6E-48D0-B1A2-FAA44C03A6E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6EC2C14-2388-4704-A07D-E9602F925A21}">
      <dgm:prSet phldrT="[Metin]"/>
      <dgm:spPr/>
      <dgm:t>
        <a:bodyPr/>
        <a:lstStyle/>
        <a:p>
          <a:r>
            <a:rPr lang="tr-TR" dirty="0"/>
            <a:t>YAŞAMA HAKKI</a:t>
          </a:r>
        </a:p>
      </dgm:t>
    </dgm:pt>
    <dgm:pt modelId="{FE994E12-8101-4F4B-88A9-CB7528EC8891}" type="parTrans" cxnId="{1997EE61-4681-48A2-AB7E-72D0C599E8BD}">
      <dgm:prSet/>
      <dgm:spPr/>
      <dgm:t>
        <a:bodyPr/>
        <a:lstStyle/>
        <a:p>
          <a:endParaRPr lang="tr-TR"/>
        </a:p>
      </dgm:t>
    </dgm:pt>
    <dgm:pt modelId="{2AB2BC2D-EE52-4BE5-9F8E-727F7398C23A}" type="sibTrans" cxnId="{1997EE61-4681-48A2-AB7E-72D0C599E8BD}">
      <dgm:prSet/>
      <dgm:spPr/>
      <dgm:t>
        <a:bodyPr/>
        <a:lstStyle/>
        <a:p>
          <a:endParaRPr lang="tr-TR"/>
        </a:p>
      </dgm:t>
    </dgm:pt>
    <dgm:pt modelId="{D699E877-0AA7-464C-98A0-FBFA1D7C3334}">
      <dgm:prSet phldrT="[Metin]"/>
      <dgm:spPr/>
      <dgm:t>
        <a:bodyPr/>
        <a:lstStyle/>
        <a:p>
          <a:r>
            <a:rPr lang="tr-TR" dirty="0"/>
            <a:t>KORUNMA HAKKI</a:t>
          </a:r>
        </a:p>
      </dgm:t>
    </dgm:pt>
    <dgm:pt modelId="{BDA7F2C7-E2F3-4BA4-8D97-EABBE74511D5}" type="parTrans" cxnId="{AA845A7E-839A-4D50-A302-33DF5CE47218}">
      <dgm:prSet/>
      <dgm:spPr/>
      <dgm:t>
        <a:bodyPr/>
        <a:lstStyle/>
        <a:p>
          <a:endParaRPr lang="tr-TR"/>
        </a:p>
      </dgm:t>
    </dgm:pt>
    <dgm:pt modelId="{8ACCD1E3-ADC4-4FD2-8B47-7FB6F0A08189}" type="sibTrans" cxnId="{AA845A7E-839A-4D50-A302-33DF5CE47218}">
      <dgm:prSet/>
      <dgm:spPr/>
      <dgm:t>
        <a:bodyPr/>
        <a:lstStyle/>
        <a:p>
          <a:endParaRPr lang="tr-TR"/>
        </a:p>
      </dgm:t>
    </dgm:pt>
    <dgm:pt modelId="{E7ADA3A8-90EE-4082-843D-9C8C0A799877}">
      <dgm:prSet phldrT="[Metin]"/>
      <dgm:spPr/>
      <dgm:t>
        <a:bodyPr/>
        <a:lstStyle/>
        <a:p>
          <a:r>
            <a:rPr lang="tr-TR" dirty="0"/>
            <a:t>SAĞLIK HİZMETLERİNDEN YARARLANMA HAKKI </a:t>
          </a:r>
        </a:p>
      </dgm:t>
    </dgm:pt>
    <dgm:pt modelId="{16029DF0-09F0-452C-BAF3-03051A2B4C35}" type="parTrans" cxnId="{D6DD4E9B-103E-4DF1-998C-592A656E046B}">
      <dgm:prSet/>
      <dgm:spPr/>
      <dgm:t>
        <a:bodyPr/>
        <a:lstStyle/>
        <a:p>
          <a:endParaRPr lang="tr-TR"/>
        </a:p>
      </dgm:t>
    </dgm:pt>
    <dgm:pt modelId="{C83B16CC-9704-43FD-AB54-B725A1E5E661}" type="sibTrans" cxnId="{D6DD4E9B-103E-4DF1-998C-592A656E046B}">
      <dgm:prSet/>
      <dgm:spPr/>
      <dgm:t>
        <a:bodyPr/>
        <a:lstStyle/>
        <a:p>
          <a:endParaRPr lang="tr-TR"/>
        </a:p>
      </dgm:t>
    </dgm:pt>
    <dgm:pt modelId="{7FFC1EB0-C82B-44C8-A7D7-553258AA6E4A}" type="pres">
      <dgm:prSet presAssocID="{1B616E73-2E6E-48D0-B1A2-FAA44C03A6E4}" presName="Name0" presStyleCnt="0">
        <dgm:presLayoutVars>
          <dgm:dir/>
          <dgm:resizeHandles val="exact"/>
        </dgm:presLayoutVars>
      </dgm:prSet>
      <dgm:spPr/>
    </dgm:pt>
    <dgm:pt modelId="{A8F595E3-44B4-4EAA-AC53-F06CEA0C24F0}" type="pres">
      <dgm:prSet presAssocID="{06EC2C14-2388-4704-A07D-E9602F925A21}" presName="composite" presStyleCnt="0"/>
      <dgm:spPr/>
    </dgm:pt>
    <dgm:pt modelId="{EB02437E-EE81-4B1C-A050-30A62698641B}" type="pres">
      <dgm:prSet presAssocID="{06EC2C14-2388-4704-A07D-E9602F925A21}" presName="rect1" presStyleLbl="trAlignAcc1" presStyleIdx="0" presStyleCnt="3">
        <dgm:presLayoutVars>
          <dgm:bulletEnabled val="1"/>
        </dgm:presLayoutVars>
      </dgm:prSet>
      <dgm:spPr/>
    </dgm:pt>
    <dgm:pt modelId="{F3881419-9FB5-45CB-9E6C-1EAF326146F1}" type="pres">
      <dgm:prSet presAssocID="{06EC2C14-2388-4704-A07D-E9602F925A21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</dgm:spPr>
    </dgm:pt>
    <dgm:pt modelId="{9823D56D-6646-4B31-8116-70C1596219E6}" type="pres">
      <dgm:prSet presAssocID="{2AB2BC2D-EE52-4BE5-9F8E-727F7398C23A}" presName="sibTrans" presStyleCnt="0"/>
      <dgm:spPr/>
    </dgm:pt>
    <dgm:pt modelId="{81B84447-D598-4873-A64E-4FB5150AC279}" type="pres">
      <dgm:prSet presAssocID="{D699E877-0AA7-464C-98A0-FBFA1D7C3334}" presName="composite" presStyleCnt="0"/>
      <dgm:spPr/>
    </dgm:pt>
    <dgm:pt modelId="{EDA559B5-22D6-459A-BE0A-BF28780834F8}" type="pres">
      <dgm:prSet presAssocID="{D699E877-0AA7-464C-98A0-FBFA1D7C3334}" presName="rect1" presStyleLbl="trAlignAcc1" presStyleIdx="1" presStyleCnt="3">
        <dgm:presLayoutVars>
          <dgm:bulletEnabled val="1"/>
        </dgm:presLayoutVars>
      </dgm:prSet>
      <dgm:spPr/>
    </dgm:pt>
    <dgm:pt modelId="{75309E04-A615-4BA0-AC9A-3FA7D10A0B8C}" type="pres">
      <dgm:prSet presAssocID="{D699E877-0AA7-464C-98A0-FBFA1D7C3334}" presName="rect2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1348517F-795A-4064-9354-A753FA1C758A}" type="pres">
      <dgm:prSet presAssocID="{8ACCD1E3-ADC4-4FD2-8B47-7FB6F0A08189}" presName="sibTrans" presStyleCnt="0"/>
      <dgm:spPr/>
    </dgm:pt>
    <dgm:pt modelId="{C0DE4A9B-BC8C-4CD3-B6F1-C0C4C0CAADE1}" type="pres">
      <dgm:prSet presAssocID="{E7ADA3A8-90EE-4082-843D-9C8C0A799877}" presName="composite" presStyleCnt="0"/>
      <dgm:spPr/>
    </dgm:pt>
    <dgm:pt modelId="{CDF83488-F25E-4E1A-AED6-B5026215A0CE}" type="pres">
      <dgm:prSet presAssocID="{E7ADA3A8-90EE-4082-843D-9C8C0A799877}" presName="rect1" presStyleLbl="trAlignAcc1" presStyleIdx="2" presStyleCnt="3">
        <dgm:presLayoutVars>
          <dgm:bulletEnabled val="1"/>
        </dgm:presLayoutVars>
      </dgm:prSet>
      <dgm:spPr/>
    </dgm:pt>
    <dgm:pt modelId="{A142A689-CB19-4862-ADD8-0B5FFA4BD0D0}" type="pres">
      <dgm:prSet presAssocID="{E7ADA3A8-90EE-4082-843D-9C8C0A799877}" presName="rect2" presStyleLbl="fgImgPlace1" presStyleIdx="2" presStyleCnt="3" custScaleX="169473" custLinFactNeighborX="-28600" custLinFactNeighborY="357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3363917-1B4D-42BE-A513-8397B2C4909D}" type="presOf" srcId="{D699E877-0AA7-464C-98A0-FBFA1D7C3334}" destId="{EDA559B5-22D6-459A-BE0A-BF28780834F8}" srcOrd="0" destOrd="0" presId="urn:microsoft.com/office/officeart/2008/layout/PictureStrips"/>
    <dgm:cxn modelId="{1997EE61-4681-48A2-AB7E-72D0C599E8BD}" srcId="{1B616E73-2E6E-48D0-B1A2-FAA44C03A6E4}" destId="{06EC2C14-2388-4704-A07D-E9602F925A21}" srcOrd="0" destOrd="0" parTransId="{FE994E12-8101-4F4B-88A9-CB7528EC8891}" sibTransId="{2AB2BC2D-EE52-4BE5-9F8E-727F7398C23A}"/>
    <dgm:cxn modelId="{47B4156D-7FE3-4432-9847-9F4A2451C5C9}" type="presOf" srcId="{06EC2C14-2388-4704-A07D-E9602F925A21}" destId="{EB02437E-EE81-4B1C-A050-30A62698641B}" srcOrd="0" destOrd="0" presId="urn:microsoft.com/office/officeart/2008/layout/PictureStrips"/>
    <dgm:cxn modelId="{AA845A7E-839A-4D50-A302-33DF5CE47218}" srcId="{1B616E73-2E6E-48D0-B1A2-FAA44C03A6E4}" destId="{D699E877-0AA7-464C-98A0-FBFA1D7C3334}" srcOrd="1" destOrd="0" parTransId="{BDA7F2C7-E2F3-4BA4-8D97-EABBE74511D5}" sibTransId="{8ACCD1E3-ADC4-4FD2-8B47-7FB6F0A08189}"/>
    <dgm:cxn modelId="{D6DD4E9B-103E-4DF1-998C-592A656E046B}" srcId="{1B616E73-2E6E-48D0-B1A2-FAA44C03A6E4}" destId="{E7ADA3A8-90EE-4082-843D-9C8C0A799877}" srcOrd="2" destOrd="0" parTransId="{16029DF0-09F0-452C-BAF3-03051A2B4C35}" sibTransId="{C83B16CC-9704-43FD-AB54-B725A1E5E661}"/>
    <dgm:cxn modelId="{73099BB7-8F77-41C2-A1ED-E4FDD0DDF8CA}" type="presOf" srcId="{E7ADA3A8-90EE-4082-843D-9C8C0A799877}" destId="{CDF83488-F25E-4E1A-AED6-B5026215A0CE}" srcOrd="0" destOrd="0" presId="urn:microsoft.com/office/officeart/2008/layout/PictureStrips"/>
    <dgm:cxn modelId="{DA60F8BE-AB9F-4B87-934C-D1E9601BA2B7}" type="presOf" srcId="{1B616E73-2E6E-48D0-B1A2-FAA44C03A6E4}" destId="{7FFC1EB0-C82B-44C8-A7D7-553258AA6E4A}" srcOrd="0" destOrd="0" presId="urn:microsoft.com/office/officeart/2008/layout/PictureStrips"/>
    <dgm:cxn modelId="{041DFAD4-933E-47E4-9786-F21EED695382}" type="presParOf" srcId="{7FFC1EB0-C82B-44C8-A7D7-553258AA6E4A}" destId="{A8F595E3-44B4-4EAA-AC53-F06CEA0C24F0}" srcOrd="0" destOrd="0" presId="urn:microsoft.com/office/officeart/2008/layout/PictureStrips"/>
    <dgm:cxn modelId="{144B4FF7-C118-45F0-956F-B3941B1DA393}" type="presParOf" srcId="{A8F595E3-44B4-4EAA-AC53-F06CEA0C24F0}" destId="{EB02437E-EE81-4B1C-A050-30A62698641B}" srcOrd="0" destOrd="0" presId="urn:microsoft.com/office/officeart/2008/layout/PictureStrips"/>
    <dgm:cxn modelId="{B5FDCD1D-F399-4783-BC66-C9292F193D66}" type="presParOf" srcId="{A8F595E3-44B4-4EAA-AC53-F06CEA0C24F0}" destId="{F3881419-9FB5-45CB-9E6C-1EAF326146F1}" srcOrd="1" destOrd="0" presId="urn:microsoft.com/office/officeart/2008/layout/PictureStrips"/>
    <dgm:cxn modelId="{04E2AF56-072A-4B47-9A98-1BC52C6E1C0E}" type="presParOf" srcId="{7FFC1EB0-C82B-44C8-A7D7-553258AA6E4A}" destId="{9823D56D-6646-4B31-8116-70C1596219E6}" srcOrd="1" destOrd="0" presId="urn:microsoft.com/office/officeart/2008/layout/PictureStrips"/>
    <dgm:cxn modelId="{2B0CE60C-024C-4D79-B95F-8E95A2052C8C}" type="presParOf" srcId="{7FFC1EB0-C82B-44C8-A7D7-553258AA6E4A}" destId="{81B84447-D598-4873-A64E-4FB5150AC279}" srcOrd="2" destOrd="0" presId="urn:microsoft.com/office/officeart/2008/layout/PictureStrips"/>
    <dgm:cxn modelId="{87E56F46-28CA-4667-8B59-DAE9183B13A1}" type="presParOf" srcId="{81B84447-D598-4873-A64E-4FB5150AC279}" destId="{EDA559B5-22D6-459A-BE0A-BF28780834F8}" srcOrd="0" destOrd="0" presId="urn:microsoft.com/office/officeart/2008/layout/PictureStrips"/>
    <dgm:cxn modelId="{985F7099-3D5E-40A1-9AB5-632D60140255}" type="presParOf" srcId="{81B84447-D598-4873-A64E-4FB5150AC279}" destId="{75309E04-A615-4BA0-AC9A-3FA7D10A0B8C}" srcOrd="1" destOrd="0" presId="urn:microsoft.com/office/officeart/2008/layout/PictureStrips"/>
    <dgm:cxn modelId="{78379010-9395-411F-9021-64A2ECF74A04}" type="presParOf" srcId="{7FFC1EB0-C82B-44C8-A7D7-553258AA6E4A}" destId="{1348517F-795A-4064-9354-A753FA1C758A}" srcOrd="3" destOrd="0" presId="urn:microsoft.com/office/officeart/2008/layout/PictureStrips"/>
    <dgm:cxn modelId="{FDCE0469-1731-4112-A2B5-FF59954FE24D}" type="presParOf" srcId="{7FFC1EB0-C82B-44C8-A7D7-553258AA6E4A}" destId="{C0DE4A9B-BC8C-4CD3-B6F1-C0C4C0CAADE1}" srcOrd="4" destOrd="0" presId="urn:microsoft.com/office/officeart/2008/layout/PictureStrips"/>
    <dgm:cxn modelId="{70A6FC48-8986-40A5-9932-5A945F09587B}" type="presParOf" srcId="{C0DE4A9B-BC8C-4CD3-B6F1-C0C4C0CAADE1}" destId="{CDF83488-F25E-4E1A-AED6-B5026215A0CE}" srcOrd="0" destOrd="0" presId="urn:microsoft.com/office/officeart/2008/layout/PictureStrips"/>
    <dgm:cxn modelId="{CADAE76F-CFA1-4369-A424-C169F8122908}" type="presParOf" srcId="{C0DE4A9B-BC8C-4CD3-B6F1-C0C4C0CAADE1}" destId="{A142A689-CB19-4862-ADD8-0B5FFA4BD0D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616E73-2E6E-48D0-B1A2-FAA44C03A6E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6EC2C14-2388-4704-A07D-E9602F925A21}">
      <dgm:prSet phldrT="[Metin]"/>
      <dgm:spPr/>
      <dgm:t>
        <a:bodyPr/>
        <a:lstStyle/>
        <a:p>
          <a:r>
            <a:rPr lang="tr-TR" dirty="0"/>
            <a:t>EĞİTİM HAKKI</a:t>
          </a:r>
        </a:p>
      </dgm:t>
    </dgm:pt>
    <dgm:pt modelId="{FE994E12-8101-4F4B-88A9-CB7528EC8891}" type="parTrans" cxnId="{1997EE61-4681-48A2-AB7E-72D0C599E8BD}">
      <dgm:prSet/>
      <dgm:spPr/>
      <dgm:t>
        <a:bodyPr/>
        <a:lstStyle/>
        <a:p>
          <a:endParaRPr lang="tr-TR"/>
        </a:p>
      </dgm:t>
    </dgm:pt>
    <dgm:pt modelId="{2AB2BC2D-EE52-4BE5-9F8E-727F7398C23A}" type="sibTrans" cxnId="{1997EE61-4681-48A2-AB7E-72D0C599E8BD}">
      <dgm:prSet/>
      <dgm:spPr/>
      <dgm:t>
        <a:bodyPr/>
        <a:lstStyle/>
        <a:p>
          <a:endParaRPr lang="tr-TR"/>
        </a:p>
      </dgm:t>
    </dgm:pt>
    <dgm:pt modelId="{D699E877-0AA7-464C-98A0-FBFA1D7C3334}">
      <dgm:prSet phldrT="[Metin]"/>
      <dgm:spPr/>
      <dgm:t>
        <a:bodyPr/>
        <a:lstStyle/>
        <a:p>
          <a:r>
            <a:rPr lang="tr-TR" dirty="0"/>
            <a:t>      OYUN HAKKI</a:t>
          </a:r>
        </a:p>
      </dgm:t>
    </dgm:pt>
    <dgm:pt modelId="{BDA7F2C7-E2F3-4BA4-8D97-EABBE74511D5}" type="parTrans" cxnId="{AA845A7E-839A-4D50-A302-33DF5CE47218}">
      <dgm:prSet/>
      <dgm:spPr/>
      <dgm:t>
        <a:bodyPr/>
        <a:lstStyle/>
        <a:p>
          <a:endParaRPr lang="tr-TR"/>
        </a:p>
      </dgm:t>
    </dgm:pt>
    <dgm:pt modelId="{8ACCD1E3-ADC4-4FD2-8B47-7FB6F0A08189}" type="sibTrans" cxnId="{AA845A7E-839A-4D50-A302-33DF5CE47218}">
      <dgm:prSet/>
      <dgm:spPr/>
      <dgm:t>
        <a:bodyPr/>
        <a:lstStyle/>
        <a:p>
          <a:endParaRPr lang="tr-TR"/>
        </a:p>
      </dgm:t>
    </dgm:pt>
    <dgm:pt modelId="{E7ADA3A8-90EE-4082-843D-9C8C0A799877}">
      <dgm:prSet phldrT="[Metin]"/>
      <dgm:spPr/>
      <dgm:t>
        <a:bodyPr/>
        <a:lstStyle/>
        <a:p>
          <a:r>
            <a:rPr lang="tr-TR" dirty="0"/>
            <a:t>DÜŞÜNCELERİNİ İFADE ETME HAKKI </a:t>
          </a:r>
        </a:p>
      </dgm:t>
    </dgm:pt>
    <dgm:pt modelId="{16029DF0-09F0-452C-BAF3-03051A2B4C35}" type="parTrans" cxnId="{D6DD4E9B-103E-4DF1-998C-592A656E046B}">
      <dgm:prSet/>
      <dgm:spPr/>
      <dgm:t>
        <a:bodyPr/>
        <a:lstStyle/>
        <a:p>
          <a:endParaRPr lang="tr-TR"/>
        </a:p>
      </dgm:t>
    </dgm:pt>
    <dgm:pt modelId="{C83B16CC-9704-43FD-AB54-B725A1E5E661}" type="sibTrans" cxnId="{D6DD4E9B-103E-4DF1-998C-592A656E046B}">
      <dgm:prSet/>
      <dgm:spPr/>
      <dgm:t>
        <a:bodyPr/>
        <a:lstStyle/>
        <a:p>
          <a:endParaRPr lang="tr-TR"/>
        </a:p>
      </dgm:t>
    </dgm:pt>
    <dgm:pt modelId="{7FFC1EB0-C82B-44C8-A7D7-553258AA6E4A}" type="pres">
      <dgm:prSet presAssocID="{1B616E73-2E6E-48D0-B1A2-FAA44C03A6E4}" presName="Name0" presStyleCnt="0">
        <dgm:presLayoutVars>
          <dgm:dir/>
          <dgm:resizeHandles val="exact"/>
        </dgm:presLayoutVars>
      </dgm:prSet>
      <dgm:spPr/>
    </dgm:pt>
    <dgm:pt modelId="{A8F595E3-44B4-4EAA-AC53-F06CEA0C24F0}" type="pres">
      <dgm:prSet presAssocID="{06EC2C14-2388-4704-A07D-E9602F925A21}" presName="composite" presStyleCnt="0"/>
      <dgm:spPr/>
    </dgm:pt>
    <dgm:pt modelId="{EB02437E-EE81-4B1C-A050-30A62698641B}" type="pres">
      <dgm:prSet presAssocID="{06EC2C14-2388-4704-A07D-E9602F925A21}" presName="rect1" presStyleLbl="trAlignAcc1" presStyleIdx="0" presStyleCnt="3" custScaleX="84030" custLinFactNeighborX="2566" custLinFactNeighborY="-31795">
        <dgm:presLayoutVars>
          <dgm:bulletEnabled val="1"/>
        </dgm:presLayoutVars>
      </dgm:prSet>
      <dgm:spPr/>
    </dgm:pt>
    <dgm:pt modelId="{F3881419-9FB5-45CB-9E6C-1EAF326146F1}" type="pres">
      <dgm:prSet presAssocID="{06EC2C14-2388-4704-A07D-E9602F925A21}" presName="rect2" presStyleLbl="fgImgPlace1" presStyleIdx="0" presStyleCnt="3" custScaleX="159120" custLinFactNeighborX="6565" custLinFactNeighborY="-2146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823D56D-6646-4B31-8116-70C1596219E6}" type="pres">
      <dgm:prSet presAssocID="{2AB2BC2D-EE52-4BE5-9F8E-727F7398C23A}" presName="sibTrans" presStyleCnt="0"/>
      <dgm:spPr/>
    </dgm:pt>
    <dgm:pt modelId="{81B84447-D598-4873-A64E-4FB5150AC279}" type="pres">
      <dgm:prSet presAssocID="{D699E877-0AA7-464C-98A0-FBFA1D7C3334}" presName="composite" presStyleCnt="0"/>
      <dgm:spPr/>
    </dgm:pt>
    <dgm:pt modelId="{EDA559B5-22D6-459A-BE0A-BF28780834F8}" type="pres">
      <dgm:prSet presAssocID="{D699E877-0AA7-464C-98A0-FBFA1D7C3334}" presName="rect1" presStyleLbl="trAlignAcc1" presStyleIdx="1" presStyleCnt="3" custLinFactNeighborX="-1881" custLinFactNeighborY="-30091">
        <dgm:presLayoutVars>
          <dgm:bulletEnabled val="1"/>
        </dgm:presLayoutVars>
      </dgm:prSet>
      <dgm:spPr/>
    </dgm:pt>
    <dgm:pt modelId="{75309E04-A615-4BA0-AC9A-3FA7D10A0B8C}" type="pres">
      <dgm:prSet presAssocID="{D699E877-0AA7-464C-98A0-FBFA1D7C3334}" presName="rect2" presStyleLbl="fgImgPlace1" presStyleIdx="1" presStyleCnt="3" custScaleX="157918" custLinFactNeighborX="19871" custLinFactNeighborY="-1714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348517F-795A-4064-9354-A753FA1C758A}" type="pres">
      <dgm:prSet presAssocID="{8ACCD1E3-ADC4-4FD2-8B47-7FB6F0A08189}" presName="sibTrans" presStyleCnt="0"/>
      <dgm:spPr/>
    </dgm:pt>
    <dgm:pt modelId="{C0DE4A9B-BC8C-4CD3-B6F1-C0C4C0CAADE1}" type="pres">
      <dgm:prSet presAssocID="{E7ADA3A8-90EE-4082-843D-9C8C0A799877}" presName="composite" presStyleCnt="0"/>
      <dgm:spPr/>
    </dgm:pt>
    <dgm:pt modelId="{CDF83488-F25E-4E1A-AED6-B5026215A0CE}" type="pres">
      <dgm:prSet presAssocID="{E7ADA3A8-90EE-4082-843D-9C8C0A799877}" presName="rect1" presStyleLbl="trAlignAcc1" presStyleIdx="2" presStyleCnt="3" custLinFactNeighborX="-2069" custLinFactNeighborY="-32181">
        <dgm:presLayoutVars>
          <dgm:bulletEnabled val="1"/>
        </dgm:presLayoutVars>
      </dgm:prSet>
      <dgm:spPr/>
    </dgm:pt>
    <dgm:pt modelId="{A142A689-CB19-4862-ADD8-0B5FFA4BD0D0}" type="pres">
      <dgm:prSet presAssocID="{E7ADA3A8-90EE-4082-843D-9C8C0A799877}" presName="rect2" presStyleLbl="fgImgPlace1" presStyleIdx="2" presStyleCnt="3" custScaleX="169473" custLinFactNeighborX="-48374" custLinFactNeighborY="-1927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3363917-1B4D-42BE-A513-8397B2C4909D}" type="presOf" srcId="{D699E877-0AA7-464C-98A0-FBFA1D7C3334}" destId="{EDA559B5-22D6-459A-BE0A-BF28780834F8}" srcOrd="0" destOrd="0" presId="urn:microsoft.com/office/officeart/2008/layout/PictureStrips"/>
    <dgm:cxn modelId="{1997EE61-4681-48A2-AB7E-72D0C599E8BD}" srcId="{1B616E73-2E6E-48D0-B1A2-FAA44C03A6E4}" destId="{06EC2C14-2388-4704-A07D-E9602F925A21}" srcOrd="0" destOrd="0" parTransId="{FE994E12-8101-4F4B-88A9-CB7528EC8891}" sibTransId="{2AB2BC2D-EE52-4BE5-9F8E-727F7398C23A}"/>
    <dgm:cxn modelId="{47B4156D-7FE3-4432-9847-9F4A2451C5C9}" type="presOf" srcId="{06EC2C14-2388-4704-A07D-E9602F925A21}" destId="{EB02437E-EE81-4B1C-A050-30A62698641B}" srcOrd="0" destOrd="0" presId="urn:microsoft.com/office/officeart/2008/layout/PictureStrips"/>
    <dgm:cxn modelId="{AA845A7E-839A-4D50-A302-33DF5CE47218}" srcId="{1B616E73-2E6E-48D0-B1A2-FAA44C03A6E4}" destId="{D699E877-0AA7-464C-98A0-FBFA1D7C3334}" srcOrd="1" destOrd="0" parTransId="{BDA7F2C7-E2F3-4BA4-8D97-EABBE74511D5}" sibTransId="{8ACCD1E3-ADC4-4FD2-8B47-7FB6F0A08189}"/>
    <dgm:cxn modelId="{D6DD4E9B-103E-4DF1-998C-592A656E046B}" srcId="{1B616E73-2E6E-48D0-B1A2-FAA44C03A6E4}" destId="{E7ADA3A8-90EE-4082-843D-9C8C0A799877}" srcOrd="2" destOrd="0" parTransId="{16029DF0-09F0-452C-BAF3-03051A2B4C35}" sibTransId="{C83B16CC-9704-43FD-AB54-B725A1E5E661}"/>
    <dgm:cxn modelId="{73099BB7-8F77-41C2-A1ED-E4FDD0DDF8CA}" type="presOf" srcId="{E7ADA3A8-90EE-4082-843D-9C8C0A799877}" destId="{CDF83488-F25E-4E1A-AED6-B5026215A0CE}" srcOrd="0" destOrd="0" presId="urn:microsoft.com/office/officeart/2008/layout/PictureStrips"/>
    <dgm:cxn modelId="{DA60F8BE-AB9F-4B87-934C-D1E9601BA2B7}" type="presOf" srcId="{1B616E73-2E6E-48D0-B1A2-FAA44C03A6E4}" destId="{7FFC1EB0-C82B-44C8-A7D7-553258AA6E4A}" srcOrd="0" destOrd="0" presId="urn:microsoft.com/office/officeart/2008/layout/PictureStrips"/>
    <dgm:cxn modelId="{041DFAD4-933E-47E4-9786-F21EED695382}" type="presParOf" srcId="{7FFC1EB0-C82B-44C8-A7D7-553258AA6E4A}" destId="{A8F595E3-44B4-4EAA-AC53-F06CEA0C24F0}" srcOrd="0" destOrd="0" presId="urn:microsoft.com/office/officeart/2008/layout/PictureStrips"/>
    <dgm:cxn modelId="{144B4FF7-C118-45F0-956F-B3941B1DA393}" type="presParOf" srcId="{A8F595E3-44B4-4EAA-AC53-F06CEA0C24F0}" destId="{EB02437E-EE81-4B1C-A050-30A62698641B}" srcOrd="0" destOrd="0" presId="urn:microsoft.com/office/officeart/2008/layout/PictureStrips"/>
    <dgm:cxn modelId="{B5FDCD1D-F399-4783-BC66-C9292F193D66}" type="presParOf" srcId="{A8F595E3-44B4-4EAA-AC53-F06CEA0C24F0}" destId="{F3881419-9FB5-45CB-9E6C-1EAF326146F1}" srcOrd="1" destOrd="0" presId="urn:microsoft.com/office/officeart/2008/layout/PictureStrips"/>
    <dgm:cxn modelId="{04E2AF56-072A-4B47-9A98-1BC52C6E1C0E}" type="presParOf" srcId="{7FFC1EB0-C82B-44C8-A7D7-553258AA6E4A}" destId="{9823D56D-6646-4B31-8116-70C1596219E6}" srcOrd="1" destOrd="0" presId="urn:microsoft.com/office/officeart/2008/layout/PictureStrips"/>
    <dgm:cxn modelId="{2B0CE60C-024C-4D79-B95F-8E95A2052C8C}" type="presParOf" srcId="{7FFC1EB0-C82B-44C8-A7D7-553258AA6E4A}" destId="{81B84447-D598-4873-A64E-4FB5150AC279}" srcOrd="2" destOrd="0" presId="urn:microsoft.com/office/officeart/2008/layout/PictureStrips"/>
    <dgm:cxn modelId="{87E56F46-28CA-4667-8B59-DAE9183B13A1}" type="presParOf" srcId="{81B84447-D598-4873-A64E-4FB5150AC279}" destId="{EDA559B5-22D6-459A-BE0A-BF28780834F8}" srcOrd="0" destOrd="0" presId="urn:microsoft.com/office/officeart/2008/layout/PictureStrips"/>
    <dgm:cxn modelId="{985F7099-3D5E-40A1-9AB5-632D60140255}" type="presParOf" srcId="{81B84447-D598-4873-A64E-4FB5150AC279}" destId="{75309E04-A615-4BA0-AC9A-3FA7D10A0B8C}" srcOrd="1" destOrd="0" presId="urn:microsoft.com/office/officeart/2008/layout/PictureStrips"/>
    <dgm:cxn modelId="{78379010-9395-411F-9021-64A2ECF74A04}" type="presParOf" srcId="{7FFC1EB0-C82B-44C8-A7D7-553258AA6E4A}" destId="{1348517F-795A-4064-9354-A753FA1C758A}" srcOrd="3" destOrd="0" presId="urn:microsoft.com/office/officeart/2008/layout/PictureStrips"/>
    <dgm:cxn modelId="{FDCE0469-1731-4112-A2B5-FF59954FE24D}" type="presParOf" srcId="{7FFC1EB0-C82B-44C8-A7D7-553258AA6E4A}" destId="{C0DE4A9B-BC8C-4CD3-B6F1-C0C4C0CAADE1}" srcOrd="4" destOrd="0" presId="urn:microsoft.com/office/officeart/2008/layout/PictureStrips"/>
    <dgm:cxn modelId="{70A6FC48-8986-40A5-9932-5A945F09587B}" type="presParOf" srcId="{C0DE4A9B-BC8C-4CD3-B6F1-C0C4C0CAADE1}" destId="{CDF83488-F25E-4E1A-AED6-B5026215A0CE}" srcOrd="0" destOrd="0" presId="urn:microsoft.com/office/officeart/2008/layout/PictureStrips"/>
    <dgm:cxn modelId="{CADAE76F-CFA1-4369-A424-C169F8122908}" type="presParOf" srcId="{C0DE4A9B-BC8C-4CD3-B6F1-C0C4C0CAADE1}" destId="{A142A689-CB19-4862-ADD8-0B5FFA4BD0D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0EFAF7DB-220E-474B-A306-B18848A2E64E}">
      <dgm:prSet phldrT="[Text]"/>
      <dgm:spPr>
        <a:solidFill>
          <a:schemeClr val="accent5">
            <a:lumMod val="50000"/>
          </a:schemeClr>
        </a:solidFill>
      </dgm:spPr>
      <dgm:t>
        <a:bodyPr rtlCol="0"/>
        <a:lstStyle/>
        <a:p>
          <a:pPr rtl="0"/>
          <a:r>
            <a:rPr lang="tr" dirty="0"/>
            <a:t>FİZİKSEL İSTİSMAR</a:t>
          </a:r>
        </a:p>
      </dgm:t>
    </dgm:pt>
    <dgm:pt modelId="{ADEA5C60-BA03-45CE-8AE4-87E8350E817F}" type="par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8655DB40-16AB-41AF-B7B9-C009642A6E8E}" type="sib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9CA7C66F-6CF9-4093-95BD-C861D9811AA0}">
      <dgm:prSet phldrT="[Text]"/>
      <dgm:spPr>
        <a:solidFill>
          <a:schemeClr val="accent3">
            <a:lumMod val="50000"/>
          </a:schemeClr>
        </a:solidFill>
      </dgm:spPr>
      <dgm:t>
        <a:bodyPr rtlCol="0"/>
        <a:lstStyle/>
        <a:p>
          <a:pPr rtl="0"/>
          <a:r>
            <a:rPr lang="tr" dirty="0"/>
            <a:t>DUYGUSAL İSTİSMAR </a:t>
          </a:r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9AC506A7-F034-46F5-B26F-46FD22856FB4}" type="sib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8AEC6483-23EF-4414-8E2A-6A005181899E}">
      <dgm:prSet phldrT="[Text]"/>
      <dgm:spPr/>
      <dgm:t>
        <a:bodyPr rtlCol="0"/>
        <a:lstStyle/>
        <a:p>
          <a:pPr rtl="0"/>
          <a:r>
            <a:rPr lang="tr" dirty="0"/>
            <a:t>CİNSEL İSTİSMAR</a:t>
          </a:r>
        </a:p>
      </dgm:t>
    </dgm:pt>
    <dgm:pt modelId="{526DBE94-00A7-461E-AF61-51DFFA468BD0}" type="par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C81D2561-AE20-4589-919A-5479573342B0}" type="sib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056BF56F-CC43-4DDD-9D89-CA94DE101ECC}">
      <dgm:prSet phldrT="[Text]"/>
      <dgm:spPr>
        <a:solidFill>
          <a:schemeClr val="accent5">
            <a:lumMod val="75000"/>
          </a:schemeClr>
        </a:solidFill>
      </dgm:spPr>
      <dgm:t>
        <a:bodyPr rtlCol="0"/>
        <a:lstStyle/>
        <a:p>
          <a:pPr rtl="0"/>
          <a:r>
            <a:rPr lang="tr" dirty="0"/>
            <a:t>İHMAL</a:t>
          </a:r>
        </a:p>
      </dgm:t>
    </dgm:pt>
    <dgm:pt modelId="{001921C4-E4A3-488C-B466-13D798BB2038}" type="par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B28DA56B-359A-427D-B40B-7C9A5E29DAD4}" type="sib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</dgm:pt>
    <dgm:pt modelId="{EAA4FAF7-2B1B-440D-AB04-52061A8327A8}" type="pres">
      <dgm:prSet presAssocID="{0EFAF7DB-220E-474B-A306-B18848A2E64E}" presName="node" presStyleLbl="node1" presStyleIdx="0" presStyleCnt="4">
        <dgm:presLayoutVars>
          <dgm:bulletEnabled val="1"/>
        </dgm:presLayoutVars>
      </dgm:prSet>
      <dgm:spPr/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4">
        <dgm:presLayoutVars>
          <dgm:bulletEnabled val="1"/>
        </dgm:presLayoutVars>
      </dgm:prSet>
      <dgm:spPr/>
    </dgm:pt>
    <dgm:pt modelId="{5AD6466A-5AEB-4BDD-BDCC-43ADA92E714A}" type="pres">
      <dgm:prSet presAssocID="{9AC506A7-F034-46F5-B26F-46FD22856FB4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4">
        <dgm:presLayoutVars>
          <dgm:bulletEnabled val="1"/>
        </dgm:presLayoutVars>
      </dgm:prSet>
      <dgm:spPr/>
    </dgm:pt>
    <dgm:pt modelId="{D803BB6F-28BD-4A03-B872-7769C680243B}" type="pres">
      <dgm:prSet presAssocID="{C81D2561-AE20-4589-919A-5479573342B0}" presName="sibTrans" presStyleCnt="0"/>
      <dgm:spPr/>
    </dgm:pt>
    <dgm:pt modelId="{4F7EBD7D-DFCF-42D9-919C-E6E65091B79C}" type="pres">
      <dgm:prSet presAssocID="{056BF56F-CC43-4DDD-9D89-CA94DE101ECC}" presName="node" presStyleLbl="node1" presStyleIdx="3" presStyleCnt="4">
        <dgm:presLayoutVars>
          <dgm:bulletEnabled val="1"/>
        </dgm:presLayoutVars>
      </dgm:prSet>
      <dgm:spPr/>
    </dgm:pt>
  </dgm:ptLst>
  <dgm:cxnLst>
    <dgm:cxn modelId="{4C41BE15-3799-4642-92AF-58F1C6904769}" type="presOf" srcId="{056BF56F-CC43-4DDD-9D89-CA94DE101ECC}" destId="{4F7EBD7D-DFCF-42D9-919C-E6E65091B79C}" srcOrd="0" destOrd="0" presId="urn:microsoft.com/office/officeart/2005/8/layout/default"/>
    <dgm:cxn modelId="{98E9781F-6C85-4C8B-A8C8-ACC68D56FD26}" type="presOf" srcId="{0EFAF7DB-220E-474B-A306-B18848A2E64E}" destId="{EAA4FAF7-2B1B-440D-AB04-52061A8327A8}" srcOrd="0" destOrd="0" presId="urn:microsoft.com/office/officeart/2005/8/layout/default"/>
    <dgm:cxn modelId="{778F2B2A-B50E-4B4B-8031-BBB0BAF3076A}" srcId="{B842BC11-90CF-49FF-8D61-E8A8AAFE1BB6}" destId="{056BF56F-CC43-4DDD-9D89-CA94DE101ECC}" srcOrd="3" destOrd="0" parTransId="{001921C4-E4A3-488C-B466-13D798BB2038}" sibTransId="{B28DA56B-359A-427D-B40B-7C9A5E29DAD4}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C2739289-C7F5-4C2B-8002-E64A84A3CCF1}" type="presOf" srcId="{9CA7C66F-6CF9-4093-95BD-C861D9811AA0}" destId="{C593AB34-4B84-4F47-A09D-1663F9F71AFC}" srcOrd="0" destOrd="0" presId="urn:microsoft.com/office/officeart/2005/8/layout/default"/>
    <dgm:cxn modelId="{4B3A68AC-F7E0-44C7-B1C8-7CD80B465A26}" type="presOf" srcId="{8AEC6483-23EF-4414-8E2A-6A005181899E}" destId="{917D3CD9-BA5B-404E-931F-223BF970C99B}" srcOrd="0" destOrd="0" presId="urn:microsoft.com/office/officeart/2005/8/layout/default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7095E1F8-4EDE-4430-B07D-B7175589A733}" type="presOf" srcId="{B842BC11-90CF-49FF-8D61-E8A8AAFE1BB6}" destId="{068CCA7D-1404-4068-AB93-6968EFC37502}" srcOrd="0" destOrd="0" presId="urn:microsoft.com/office/officeart/2005/8/layout/default"/>
    <dgm:cxn modelId="{BC5FF21A-43E7-485A-B596-C5AADF327B05}" type="presParOf" srcId="{068CCA7D-1404-4068-AB93-6968EFC37502}" destId="{EAA4FAF7-2B1B-440D-AB04-52061A8327A8}" srcOrd="0" destOrd="0" presId="urn:microsoft.com/office/officeart/2005/8/layout/default"/>
    <dgm:cxn modelId="{7DBDEB3C-0922-4C11-B032-8800766EAAC7}" type="presParOf" srcId="{068CCA7D-1404-4068-AB93-6968EFC37502}" destId="{D86C629E-FD24-4979-AD6C-FF765663342C}" srcOrd="1" destOrd="0" presId="urn:microsoft.com/office/officeart/2005/8/layout/default"/>
    <dgm:cxn modelId="{613FE1F9-EF48-4B26-8AF0-FACA67BF29EB}" type="presParOf" srcId="{068CCA7D-1404-4068-AB93-6968EFC37502}" destId="{C593AB34-4B84-4F47-A09D-1663F9F71AFC}" srcOrd="2" destOrd="0" presId="urn:microsoft.com/office/officeart/2005/8/layout/default"/>
    <dgm:cxn modelId="{40AAE183-EE4F-4AB0-9437-11D5128906F3}" type="presParOf" srcId="{068CCA7D-1404-4068-AB93-6968EFC37502}" destId="{5AD6466A-5AEB-4BDD-BDCC-43ADA92E714A}" srcOrd="3" destOrd="0" presId="urn:microsoft.com/office/officeart/2005/8/layout/default"/>
    <dgm:cxn modelId="{0859D5FC-F1F1-41ED-AFE7-9ED996860B28}" type="presParOf" srcId="{068CCA7D-1404-4068-AB93-6968EFC37502}" destId="{917D3CD9-BA5B-404E-931F-223BF970C99B}" srcOrd="4" destOrd="0" presId="urn:microsoft.com/office/officeart/2005/8/layout/default"/>
    <dgm:cxn modelId="{235E33CA-9331-4C4F-9FB8-E86BD246400B}" type="presParOf" srcId="{068CCA7D-1404-4068-AB93-6968EFC37502}" destId="{D803BB6F-28BD-4A03-B872-7769C680243B}" srcOrd="5" destOrd="0" presId="urn:microsoft.com/office/officeart/2005/8/layout/default"/>
    <dgm:cxn modelId="{B063FF6D-1F2D-472D-8B4C-B6A378A09833}" type="presParOf" srcId="{068CCA7D-1404-4068-AB93-6968EFC37502}" destId="{4F7EBD7D-DFCF-42D9-919C-E6E65091B79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253AC1-57DC-4199-869C-A936C44D5E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28BAF87-6A75-45FC-B858-DE83AEA84211}">
      <dgm:prSet phldrT="[Metin]" custT="1"/>
      <dgm:spPr/>
      <dgm:t>
        <a:bodyPr/>
        <a:lstStyle/>
        <a:p>
          <a:r>
            <a:rPr lang="tr-TR" sz="2000" dirty="0"/>
            <a:t>Aile bireyleri ve çocuğun bakımından sorumlu olan kişiler</a:t>
          </a:r>
        </a:p>
      </dgm:t>
    </dgm:pt>
    <dgm:pt modelId="{C0419F5F-89FD-404C-B48E-AA0BD7592A67}" type="parTrans" cxnId="{F513E67D-093D-40BD-8578-D4D7B36A082D}">
      <dgm:prSet/>
      <dgm:spPr/>
      <dgm:t>
        <a:bodyPr/>
        <a:lstStyle/>
        <a:p>
          <a:endParaRPr lang="tr-TR"/>
        </a:p>
      </dgm:t>
    </dgm:pt>
    <dgm:pt modelId="{2E7DFDB9-1A05-4C1F-A620-D6265A4D4587}" type="sibTrans" cxnId="{F513E67D-093D-40BD-8578-D4D7B36A082D}">
      <dgm:prSet/>
      <dgm:spPr/>
      <dgm:t>
        <a:bodyPr/>
        <a:lstStyle/>
        <a:p>
          <a:endParaRPr lang="tr-TR"/>
        </a:p>
      </dgm:t>
    </dgm:pt>
    <dgm:pt modelId="{09B91841-CE7A-415C-BCEE-EF00BAEFC432}">
      <dgm:prSet phldrT="[Metin]" custT="1"/>
      <dgm:spPr/>
      <dgm:t>
        <a:bodyPr/>
        <a:lstStyle/>
        <a:p>
          <a:r>
            <a:rPr lang="tr-TR" sz="2000" dirty="0"/>
            <a:t>Arkadaşlar, akrabalar, yabancılar, çocukla ilişkisi olabilen görevliler</a:t>
          </a:r>
        </a:p>
      </dgm:t>
    </dgm:pt>
    <dgm:pt modelId="{E3470348-C70C-4C77-9485-BF6ACFCA06FE}" type="parTrans" cxnId="{37F52FDA-27BA-440D-A85F-8CBACCDD5803}">
      <dgm:prSet/>
      <dgm:spPr/>
      <dgm:t>
        <a:bodyPr/>
        <a:lstStyle/>
        <a:p>
          <a:endParaRPr lang="tr-TR"/>
        </a:p>
      </dgm:t>
    </dgm:pt>
    <dgm:pt modelId="{8A96A608-7BD7-4796-910F-6B2A8E14861F}" type="sibTrans" cxnId="{37F52FDA-27BA-440D-A85F-8CBACCDD5803}">
      <dgm:prSet/>
      <dgm:spPr/>
      <dgm:t>
        <a:bodyPr/>
        <a:lstStyle/>
        <a:p>
          <a:endParaRPr lang="tr-TR"/>
        </a:p>
      </dgm:t>
    </dgm:pt>
    <dgm:pt modelId="{7B4CC102-6F81-40F8-A558-2DC646CB1F9C}">
      <dgm:prSet phldrT="[Metin]"/>
      <dgm:spPr/>
      <dgm:t>
        <a:bodyPr/>
        <a:lstStyle/>
        <a:p>
          <a:r>
            <a:rPr lang="tr-TR" dirty="0"/>
            <a:t>İşverenler ve diğer çocuklar olabilir.</a:t>
          </a:r>
        </a:p>
      </dgm:t>
    </dgm:pt>
    <dgm:pt modelId="{7050B385-DB35-4A87-BAC4-7D68764477ED}" type="parTrans" cxnId="{B7048ED2-4C2F-4E27-96F4-02B8AA0BAECA}">
      <dgm:prSet/>
      <dgm:spPr/>
      <dgm:t>
        <a:bodyPr/>
        <a:lstStyle/>
        <a:p>
          <a:endParaRPr lang="tr-TR"/>
        </a:p>
      </dgm:t>
    </dgm:pt>
    <dgm:pt modelId="{6A45FB9F-7F30-4321-A69F-D5E69C3B83CC}" type="sibTrans" cxnId="{B7048ED2-4C2F-4E27-96F4-02B8AA0BAECA}">
      <dgm:prSet/>
      <dgm:spPr/>
      <dgm:t>
        <a:bodyPr/>
        <a:lstStyle/>
        <a:p>
          <a:endParaRPr lang="tr-TR"/>
        </a:p>
      </dgm:t>
    </dgm:pt>
    <dgm:pt modelId="{03A54879-8365-439B-8759-98E667FE9055}" type="pres">
      <dgm:prSet presAssocID="{42253AC1-57DC-4199-869C-A936C44D5EE0}" presName="linear" presStyleCnt="0">
        <dgm:presLayoutVars>
          <dgm:dir/>
          <dgm:animLvl val="lvl"/>
          <dgm:resizeHandles val="exact"/>
        </dgm:presLayoutVars>
      </dgm:prSet>
      <dgm:spPr/>
    </dgm:pt>
    <dgm:pt modelId="{D2CA1EAE-87FB-427D-B7F7-6D32A748AEF4}" type="pres">
      <dgm:prSet presAssocID="{728BAF87-6A75-45FC-B858-DE83AEA84211}" presName="parentLin" presStyleCnt="0"/>
      <dgm:spPr/>
    </dgm:pt>
    <dgm:pt modelId="{12A7BBAE-9842-4E1A-AA10-1F60A5E2C9FC}" type="pres">
      <dgm:prSet presAssocID="{728BAF87-6A75-45FC-B858-DE83AEA84211}" presName="parentLeftMargin" presStyleLbl="node1" presStyleIdx="0" presStyleCnt="3"/>
      <dgm:spPr/>
    </dgm:pt>
    <dgm:pt modelId="{91BECF38-46CF-49A3-9572-20064403B640}" type="pres">
      <dgm:prSet presAssocID="{728BAF87-6A75-45FC-B858-DE83AEA84211}" presName="parentText" presStyleLbl="node1" presStyleIdx="0" presStyleCnt="3" custScaleX="101704" custScaleY="207510">
        <dgm:presLayoutVars>
          <dgm:chMax val="0"/>
          <dgm:bulletEnabled val="1"/>
        </dgm:presLayoutVars>
      </dgm:prSet>
      <dgm:spPr/>
    </dgm:pt>
    <dgm:pt modelId="{2B14E0BE-E1D5-431A-9A55-B54B46DA8151}" type="pres">
      <dgm:prSet presAssocID="{728BAF87-6A75-45FC-B858-DE83AEA84211}" presName="negativeSpace" presStyleCnt="0"/>
      <dgm:spPr/>
    </dgm:pt>
    <dgm:pt modelId="{3877565C-70A3-4B59-8AF3-1DD044FF2E8E}" type="pres">
      <dgm:prSet presAssocID="{728BAF87-6A75-45FC-B858-DE83AEA84211}" presName="childText" presStyleLbl="conFgAcc1" presStyleIdx="0" presStyleCnt="3">
        <dgm:presLayoutVars>
          <dgm:bulletEnabled val="1"/>
        </dgm:presLayoutVars>
      </dgm:prSet>
      <dgm:spPr/>
    </dgm:pt>
    <dgm:pt modelId="{3A1FCC7B-FD71-4E65-9DF7-0E31BBA881DC}" type="pres">
      <dgm:prSet presAssocID="{2E7DFDB9-1A05-4C1F-A620-D6265A4D4587}" presName="spaceBetweenRectangles" presStyleCnt="0"/>
      <dgm:spPr/>
    </dgm:pt>
    <dgm:pt modelId="{1949758A-8795-4568-8F1D-A27D4703CFB4}" type="pres">
      <dgm:prSet presAssocID="{09B91841-CE7A-415C-BCEE-EF00BAEFC432}" presName="parentLin" presStyleCnt="0"/>
      <dgm:spPr/>
    </dgm:pt>
    <dgm:pt modelId="{150EE0C6-50B3-4678-AB1D-41530DE25B14}" type="pres">
      <dgm:prSet presAssocID="{09B91841-CE7A-415C-BCEE-EF00BAEFC432}" presName="parentLeftMargin" presStyleLbl="node1" presStyleIdx="0" presStyleCnt="3"/>
      <dgm:spPr/>
    </dgm:pt>
    <dgm:pt modelId="{FC8FEA9D-F9C4-4974-8C30-3CF52C5CF27B}" type="pres">
      <dgm:prSet presAssocID="{09B91841-CE7A-415C-BCEE-EF00BAEFC432}" presName="parentText" presStyleLbl="node1" presStyleIdx="1" presStyleCnt="3" custScaleY="207317">
        <dgm:presLayoutVars>
          <dgm:chMax val="0"/>
          <dgm:bulletEnabled val="1"/>
        </dgm:presLayoutVars>
      </dgm:prSet>
      <dgm:spPr/>
    </dgm:pt>
    <dgm:pt modelId="{5F80B07F-7829-4AA1-978B-526A56A4296F}" type="pres">
      <dgm:prSet presAssocID="{09B91841-CE7A-415C-BCEE-EF00BAEFC432}" presName="negativeSpace" presStyleCnt="0"/>
      <dgm:spPr/>
    </dgm:pt>
    <dgm:pt modelId="{77F12F2C-CBBB-4865-8DA3-EE2CBE48B213}" type="pres">
      <dgm:prSet presAssocID="{09B91841-CE7A-415C-BCEE-EF00BAEFC432}" presName="childText" presStyleLbl="conFgAcc1" presStyleIdx="1" presStyleCnt="3" custLinFactNeighborX="-292" custLinFactNeighborY="-53873">
        <dgm:presLayoutVars>
          <dgm:bulletEnabled val="1"/>
        </dgm:presLayoutVars>
      </dgm:prSet>
      <dgm:spPr/>
    </dgm:pt>
    <dgm:pt modelId="{CAA76F52-17C3-4FDE-982A-1F0568F5C0BE}" type="pres">
      <dgm:prSet presAssocID="{8A96A608-7BD7-4796-910F-6B2A8E14861F}" presName="spaceBetweenRectangles" presStyleCnt="0"/>
      <dgm:spPr/>
    </dgm:pt>
    <dgm:pt modelId="{7A618967-5A9F-42AD-AD98-C2E7920CA59F}" type="pres">
      <dgm:prSet presAssocID="{7B4CC102-6F81-40F8-A558-2DC646CB1F9C}" presName="parentLin" presStyleCnt="0"/>
      <dgm:spPr/>
    </dgm:pt>
    <dgm:pt modelId="{06D87FEF-3835-4EBF-ADD2-929767DA9A04}" type="pres">
      <dgm:prSet presAssocID="{7B4CC102-6F81-40F8-A558-2DC646CB1F9C}" presName="parentLeftMargin" presStyleLbl="node1" presStyleIdx="1" presStyleCnt="3"/>
      <dgm:spPr/>
    </dgm:pt>
    <dgm:pt modelId="{5CA4061A-14E8-4CBD-BD31-314136ADB4B2}" type="pres">
      <dgm:prSet presAssocID="{7B4CC102-6F81-40F8-A558-2DC646CB1F9C}" presName="parentText" presStyleLbl="node1" presStyleIdx="2" presStyleCnt="3" custScaleY="210770" custLinFactNeighborY="10057">
        <dgm:presLayoutVars>
          <dgm:chMax val="0"/>
          <dgm:bulletEnabled val="1"/>
        </dgm:presLayoutVars>
      </dgm:prSet>
      <dgm:spPr/>
    </dgm:pt>
    <dgm:pt modelId="{64123E87-88C1-467F-B984-7262C6B79CD9}" type="pres">
      <dgm:prSet presAssocID="{7B4CC102-6F81-40F8-A558-2DC646CB1F9C}" presName="negativeSpace" presStyleCnt="0"/>
      <dgm:spPr/>
    </dgm:pt>
    <dgm:pt modelId="{E54C1E1E-D57F-4AB5-8064-A313B320CDD7}" type="pres">
      <dgm:prSet presAssocID="{7B4CC102-6F81-40F8-A558-2DC646CB1F9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0116003-8AA9-4789-A08F-E89E75E4A26E}" type="presOf" srcId="{42253AC1-57DC-4199-869C-A936C44D5EE0}" destId="{03A54879-8365-439B-8759-98E667FE9055}" srcOrd="0" destOrd="0" presId="urn:microsoft.com/office/officeart/2005/8/layout/list1"/>
    <dgm:cxn modelId="{DC8F442C-AC40-471A-98A7-456376EEC984}" type="presOf" srcId="{728BAF87-6A75-45FC-B858-DE83AEA84211}" destId="{91BECF38-46CF-49A3-9572-20064403B640}" srcOrd="1" destOrd="0" presId="urn:microsoft.com/office/officeart/2005/8/layout/list1"/>
    <dgm:cxn modelId="{8E9C0C49-0878-4BD3-8F61-A882164048AA}" type="presOf" srcId="{728BAF87-6A75-45FC-B858-DE83AEA84211}" destId="{12A7BBAE-9842-4E1A-AA10-1F60A5E2C9FC}" srcOrd="0" destOrd="0" presId="urn:microsoft.com/office/officeart/2005/8/layout/list1"/>
    <dgm:cxn modelId="{8E120A5A-7287-438B-BCED-6A7FBAE1350A}" type="presOf" srcId="{7B4CC102-6F81-40F8-A558-2DC646CB1F9C}" destId="{06D87FEF-3835-4EBF-ADD2-929767DA9A04}" srcOrd="0" destOrd="0" presId="urn:microsoft.com/office/officeart/2005/8/layout/list1"/>
    <dgm:cxn modelId="{F513E67D-093D-40BD-8578-D4D7B36A082D}" srcId="{42253AC1-57DC-4199-869C-A936C44D5EE0}" destId="{728BAF87-6A75-45FC-B858-DE83AEA84211}" srcOrd="0" destOrd="0" parTransId="{C0419F5F-89FD-404C-B48E-AA0BD7592A67}" sibTransId="{2E7DFDB9-1A05-4C1F-A620-D6265A4D4587}"/>
    <dgm:cxn modelId="{09B22ACC-DCDA-43E1-8C6F-97C0BDCF7C04}" type="presOf" srcId="{09B91841-CE7A-415C-BCEE-EF00BAEFC432}" destId="{150EE0C6-50B3-4678-AB1D-41530DE25B14}" srcOrd="0" destOrd="0" presId="urn:microsoft.com/office/officeart/2005/8/layout/list1"/>
    <dgm:cxn modelId="{E44CBACE-5DD8-4D6F-8C9A-E967F4F05F95}" type="presOf" srcId="{7B4CC102-6F81-40F8-A558-2DC646CB1F9C}" destId="{5CA4061A-14E8-4CBD-BD31-314136ADB4B2}" srcOrd="1" destOrd="0" presId="urn:microsoft.com/office/officeart/2005/8/layout/list1"/>
    <dgm:cxn modelId="{B7048ED2-4C2F-4E27-96F4-02B8AA0BAECA}" srcId="{42253AC1-57DC-4199-869C-A936C44D5EE0}" destId="{7B4CC102-6F81-40F8-A558-2DC646CB1F9C}" srcOrd="2" destOrd="0" parTransId="{7050B385-DB35-4A87-BAC4-7D68764477ED}" sibTransId="{6A45FB9F-7F30-4321-A69F-D5E69C3B83CC}"/>
    <dgm:cxn modelId="{37F52FDA-27BA-440D-A85F-8CBACCDD5803}" srcId="{42253AC1-57DC-4199-869C-A936C44D5EE0}" destId="{09B91841-CE7A-415C-BCEE-EF00BAEFC432}" srcOrd="1" destOrd="0" parTransId="{E3470348-C70C-4C77-9485-BF6ACFCA06FE}" sibTransId="{8A96A608-7BD7-4796-910F-6B2A8E14861F}"/>
    <dgm:cxn modelId="{532650DA-EC8F-4CFA-9113-75F930A13E56}" type="presOf" srcId="{09B91841-CE7A-415C-BCEE-EF00BAEFC432}" destId="{FC8FEA9D-F9C4-4974-8C30-3CF52C5CF27B}" srcOrd="1" destOrd="0" presId="urn:microsoft.com/office/officeart/2005/8/layout/list1"/>
    <dgm:cxn modelId="{B45E0B8E-0CC2-44D9-93D2-45BA2396D607}" type="presParOf" srcId="{03A54879-8365-439B-8759-98E667FE9055}" destId="{D2CA1EAE-87FB-427D-B7F7-6D32A748AEF4}" srcOrd="0" destOrd="0" presId="urn:microsoft.com/office/officeart/2005/8/layout/list1"/>
    <dgm:cxn modelId="{7C495A0E-BAF6-411B-89B3-1811E3D7B264}" type="presParOf" srcId="{D2CA1EAE-87FB-427D-B7F7-6D32A748AEF4}" destId="{12A7BBAE-9842-4E1A-AA10-1F60A5E2C9FC}" srcOrd="0" destOrd="0" presId="urn:microsoft.com/office/officeart/2005/8/layout/list1"/>
    <dgm:cxn modelId="{829E154F-BF4D-483B-AD78-F310A8298144}" type="presParOf" srcId="{D2CA1EAE-87FB-427D-B7F7-6D32A748AEF4}" destId="{91BECF38-46CF-49A3-9572-20064403B640}" srcOrd="1" destOrd="0" presId="urn:microsoft.com/office/officeart/2005/8/layout/list1"/>
    <dgm:cxn modelId="{CBFDC4AB-2828-4588-BBCA-AD6A535EFE34}" type="presParOf" srcId="{03A54879-8365-439B-8759-98E667FE9055}" destId="{2B14E0BE-E1D5-431A-9A55-B54B46DA8151}" srcOrd="1" destOrd="0" presId="urn:microsoft.com/office/officeart/2005/8/layout/list1"/>
    <dgm:cxn modelId="{990E3E7A-145D-4FEF-99FF-84BDCDAA0E9C}" type="presParOf" srcId="{03A54879-8365-439B-8759-98E667FE9055}" destId="{3877565C-70A3-4B59-8AF3-1DD044FF2E8E}" srcOrd="2" destOrd="0" presId="urn:microsoft.com/office/officeart/2005/8/layout/list1"/>
    <dgm:cxn modelId="{5A306FF9-C028-4036-A4C3-EB1671D38E95}" type="presParOf" srcId="{03A54879-8365-439B-8759-98E667FE9055}" destId="{3A1FCC7B-FD71-4E65-9DF7-0E31BBA881DC}" srcOrd="3" destOrd="0" presId="urn:microsoft.com/office/officeart/2005/8/layout/list1"/>
    <dgm:cxn modelId="{B57FFB97-9358-4D9D-AF25-66E417F33A89}" type="presParOf" srcId="{03A54879-8365-439B-8759-98E667FE9055}" destId="{1949758A-8795-4568-8F1D-A27D4703CFB4}" srcOrd="4" destOrd="0" presId="urn:microsoft.com/office/officeart/2005/8/layout/list1"/>
    <dgm:cxn modelId="{02050EB1-227E-4D4D-A069-E8FC9600DCC9}" type="presParOf" srcId="{1949758A-8795-4568-8F1D-A27D4703CFB4}" destId="{150EE0C6-50B3-4678-AB1D-41530DE25B14}" srcOrd="0" destOrd="0" presId="urn:microsoft.com/office/officeart/2005/8/layout/list1"/>
    <dgm:cxn modelId="{4D5D0AE6-E19E-4094-882C-719D2A3BD2AA}" type="presParOf" srcId="{1949758A-8795-4568-8F1D-A27D4703CFB4}" destId="{FC8FEA9D-F9C4-4974-8C30-3CF52C5CF27B}" srcOrd="1" destOrd="0" presId="urn:microsoft.com/office/officeart/2005/8/layout/list1"/>
    <dgm:cxn modelId="{1F69F738-A040-4482-9A3B-4B75CF824476}" type="presParOf" srcId="{03A54879-8365-439B-8759-98E667FE9055}" destId="{5F80B07F-7829-4AA1-978B-526A56A4296F}" srcOrd="5" destOrd="0" presId="urn:microsoft.com/office/officeart/2005/8/layout/list1"/>
    <dgm:cxn modelId="{48C1744B-F562-4E36-A62B-BD8BEBA7605E}" type="presParOf" srcId="{03A54879-8365-439B-8759-98E667FE9055}" destId="{77F12F2C-CBBB-4865-8DA3-EE2CBE48B213}" srcOrd="6" destOrd="0" presId="urn:microsoft.com/office/officeart/2005/8/layout/list1"/>
    <dgm:cxn modelId="{911E8381-079D-4B0C-8606-F270E63647EE}" type="presParOf" srcId="{03A54879-8365-439B-8759-98E667FE9055}" destId="{CAA76F52-17C3-4FDE-982A-1F0568F5C0BE}" srcOrd="7" destOrd="0" presId="urn:microsoft.com/office/officeart/2005/8/layout/list1"/>
    <dgm:cxn modelId="{45EDE295-BDF1-4369-B9E3-7C953CC8A069}" type="presParOf" srcId="{03A54879-8365-439B-8759-98E667FE9055}" destId="{7A618967-5A9F-42AD-AD98-C2E7920CA59F}" srcOrd="8" destOrd="0" presId="urn:microsoft.com/office/officeart/2005/8/layout/list1"/>
    <dgm:cxn modelId="{F54A6E39-BA86-4ED0-BE25-CDD211CEE2F1}" type="presParOf" srcId="{7A618967-5A9F-42AD-AD98-C2E7920CA59F}" destId="{06D87FEF-3835-4EBF-ADD2-929767DA9A04}" srcOrd="0" destOrd="0" presId="urn:microsoft.com/office/officeart/2005/8/layout/list1"/>
    <dgm:cxn modelId="{7B1B9704-54E8-49D5-8B3F-FA47782BD207}" type="presParOf" srcId="{7A618967-5A9F-42AD-AD98-C2E7920CA59F}" destId="{5CA4061A-14E8-4CBD-BD31-314136ADB4B2}" srcOrd="1" destOrd="0" presId="urn:microsoft.com/office/officeart/2005/8/layout/list1"/>
    <dgm:cxn modelId="{CC89DA8F-2D94-4C3C-BD24-89021F180C7D}" type="presParOf" srcId="{03A54879-8365-439B-8759-98E667FE9055}" destId="{64123E87-88C1-467F-B984-7262C6B79CD9}" srcOrd="9" destOrd="0" presId="urn:microsoft.com/office/officeart/2005/8/layout/list1"/>
    <dgm:cxn modelId="{D6A3DE41-DDB4-40C9-B85A-79DFB2C1D1EC}" type="presParOf" srcId="{03A54879-8365-439B-8759-98E667FE9055}" destId="{E54C1E1E-D57F-4AB5-8064-A313B320CDD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662BAD-DBC1-43FA-96E6-2DB6F4D2FE3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FF64761B-4A66-4771-92C5-A775F7DC8F3D}">
      <dgm:prSet/>
      <dgm:spPr/>
      <dgm:t>
        <a:bodyPr/>
        <a:lstStyle/>
        <a:p>
          <a:pPr rtl="0"/>
          <a:r>
            <a:rPr lang="tr-TR" dirty="0"/>
            <a:t>KISACA KENDİMİZİ İYİ VE GÜVENDE HİSSETTİREN DOKUNUŞLAR </a:t>
          </a:r>
          <a:r>
            <a:rPr lang="tr-TR" dirty="0">
              <a:solidFill>
                <a:srgbClr val="002060"/>
              </a:solidFill>
            </a:rPr>
            <a:t>İYİ DOKUNMADIR.</a:t>
          </a:r>
        </a:p>
      </dgm:t>
    </dgm:pt>
    <dgm:pt modelId="{CB2BD1E0-B1EA-472D-833C-C86F04A775F8}" type="parTrans" cxnId="{19FA5E91-40BD-410B-889A-ADED2BD13A35}">
      <dgm:prSet/>
      <dgm:spPr/>
      <dgm:t>
        <a:bodyPr/>
        <a:lstStyle/>
        <a:p>
          <a:endParaRPr lang="tr-TR"/>
        </a:p>
      </dgm:t>
    </dgm:pt>
    <dgm:pt modelId="{00E06E08-9F7B-478D-8D7E-FBE603CBC7B5}" type="sibTrans" cxnId="{19FA5E91-40BD-410B-889A-ADED2BD13A35}">
      <dgm:prSet/>
      <dgm:spPr/>
      <dgm:t>
        <a:bodyPr/>
        <a:lstStyle/>
        <a:p>
          <a:endParaRPr lang="tr-TR"/>
        </a:p>
      </dgm:t>
    </dgm:pt>
    <dgm:pt modelId="{8D02DFEB-36E6-4EBA-BECE-7CEBC4F35140}" type="pres">
      <dgm:prSet presAssocID="{06662BAD-DBC1-43FA-96E6-2DB6F4D2FE31}" presName="linear" presStyleCnt="0">
        <dgm:presLayoutVars>
          <dgm:animLvl val="lvl"/>
          <dgm:resizeHandles val="exact"/>
        </dgm:presLayoutVars>
      </dgm:prSet>
      <dgm:spPr/>
    </dgm:pt>
    <dgm:pt modelId="{D742FBBA-68E6-4AC1-86F3-45C911612D8F}" type="pres">
      <dgm:prSet presAssocID="{FF64761B-4A66-4771-92C5-A775F7DC8F3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E5BCE2E-FAF1-4917-A7C5-A479DAF41651}" type="presOf" srcId="{06662BAD-DBC1-43FA-96E6-2DB6F4D2FE31}" destId="{8D02DFEB-36E6-4EBA-BECE-7CEBC4F35140}" srcOrd="0" destOrd="0" presId="urn:microsoft.com/office/officeart/2005/8/layout/vList2"/>
    <dgm:cxn modelId="{8794586B-28CF-4ABF-AE61-86D897F8C630}" type="presOf" srcId="{FF64761B-4A66-4771-92C5-A775F7DC8F3D}" destId="{D742FBBA-68E6-4AC1-86F3-45C911612D8F}" srcOrd="0" destOrd="0" presId="urn:microsoft.com/office/officeart/2005/8/layout/vList2"/>
    <dgm:cxn modelId="{19FA5E91-40BD-410B-889A-ADED2BD13A35}" srcId="{06662BAD-DBC1-43FA-96E6-2DB6F4D2FE31}" destId="{FF64761B-4A66-4771-92C5-A775F7DC8F3D}" srcOrd="0" destOrd="0" parTransId="{CB2BD1E0-B1EA-472D-833C-C86F04A775F8}" sibTransId="{00E06E08-9F7B-478D-8D7E-FBE603CBC7B5}"/>
    <dgm:cxn modelId="{F47E7995-A58E-40BB-A595-FE5E56083963}" type="presParOf" srcId="{8D02DFEB-36E6-4EBA-BECE-7CEBC4F35140}" destId="{D742FBBA-68E6-4AC1-86F3-45C911612D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6B8A3-391D-4FB3-A2C2-3497F1B5D696}">
      <dsp:nvSpPr>
        <dsp:cNvPr id="0" name=""/>
        <dsp:cNvSpPr/>
      </dsp:nvSpPr>
      <dsp:spPr>
        <a:xfrm>
          <a:off x="754379" y="0"/>
          <a:ext cx="8549640" cy="42291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B7A1E-37A8-4792-AD25-68F2535B4B3F}">
      <dsp:nvSpPr>
        <dsp:cNvPr id="0" name=""/>
        <dsp:cNvSpPr/>
      </dsp:nvSpPr>
      <dsp:spPr>
        <a:xfrm>
          <a:off x="859" y="1268729"/>
          <a:ext cx="1377627" cy="1691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/>
            <a:t>KİMLERE ÇOCUK DENİLİR</a:t>
          </a:r>
        </a:p>
      </dsp:txBody>
      <dsp:txXfrm>
        <a:off x="68109" y="1335979"/>
        <a:ext cx="1243127" cy="1557140"/>
      </dsp:txXfrm>
    </dsp:sp>
    <dsp:sp modelId="{3E07500E-DE3F-410B-A713-1A38A1BD5D8B}">
      <dsp:nvSpPr>
        <dsp:cNvPr id="0" name=""/>
        <dsp:cNvSpPr/>
      </dsp:nvSpPr>
      <dsp:spPr>
        <a:xfrm>
          <a:off x="1447368" y="1268729"/>
          <a:ext cx="1377627" cy="1691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/>
            <a:t>ÇOCUK HAKLARI</a:t>
          </a:r>
        </a:p>
      </dsp:txBody>
      <dsp:txXfrm>
        <a:off x="1514618" y="1335979"/>
        <a:ext cx="1243127" cy="1557140"/>
      </dsp:txXfrm>
    </dsp:sp>
    <dsp:sp modelId="{702E0A9D-D249-485D-ADBF-F61F36B3981F}">
      <dsp:nvSpPr>
        <dsp:cNvPr id="0" name=""/>
        <dsp:cNvSpPr/>
      </dsp:nvSpPr>
      <dsp:spPr>
        <a:xfrm>
          <a:off x="2893877" y="1268729"/>
          <a:ext cx="1377627" cy="1691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/>
            <a:t>ÇOCUK İHMALİ VE İSTİSMARI</a:t>
          </a:r>
        </a:p>
      </dsp:txBody>
      <dsp:txXfrm>
        <a:off x="2961127" y="1335979"/>
        <a:ext cx="1243127" cy="1557140"/>
      </dsp:txXfrm>
    </dsp:sp>
    <dsp:sp modelId="{3B4F43AA-DEBB-4C70-8265-922067B0ECEC}">
      <dsp:nvSpPr>
        <dsp:cNvPr id="0" name=""/>
        <dsp:cNvSpPr/>
      </dsp:nvSpPr>
      <dsp:spPr>
        <a:xfrm>
          <a:off x="4340386" y="1268729"/>
          <a:ext cx="1377627" cy="1691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/>
            <a:t>İSTİSMARIN TÜRLERİ VE AÇIKLAMASI</a:t>
          </a:r>
        </a:p>
      </dsp:txBody>
      <dsp:txXfrm>
        <a:off x="4407636" y="1335979"/>
        <a:ext cx="1243127" cy="1557140"/>
      </dsp:txXfrm>
    </dsp:sp>
    <dsp:sp modelId="{227A711B-6A91-47C0-AFC6-9BDF03F5141E}">
      <dsp:nvSpPr>
        <dsp:cNvPr id="0" name=""/>
        <dsp:cNvSpPr/>
      </dsp:nvSpPr>
      <dsp:spPr>
        <a:xfrm>
          <a:off x="5786895" y="1268729"/>
          <a:ext cx="1377627" cy="1691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/>
            <a:t>KİMLER SİZE ZARAR VEREBİLİR</a:t>
          </a:r>
        </a:p>
      </dsp:txBody>
      <dsp:txXfrm>
        <a:off x="5854145" y="1335979"/>
        <a:ext cx="1243127" cy="1557140"/>
      </dsp:txXfrm>
    </dsp:sp>
    <dsp:sp modelId="{F0ED8F06-B251-46BC-8D9D-69A34F3AF158}">
      <dsp:nvSpPr>
        <dsp:cNvPr id="0" name=""/>
        <dsp:cNvSpPr/>
      </dsp:nvSpPr>
      <dsp:spPr>
        <a:xfrm>
          <a:off x="7233404" y="1268729"/>
          <a:ext cx="1377627" cy="1691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/>
            <a:t>İYİ VE KÖTÜ DOKUNMA</a:t>
          </a:r>
        </a:p>
      </dsp:txBody>
      <dsp:txXfrm>
        <a:off x="7300654" y="1335979"/>
        <a:ext cx="1243127" cy="1557140"/>
      </dsp:txXfrm>
    </dsp:sp>
    <dsp:sp modelId="{962F4ED3-F9E2-40B1-9732-AFF20B5518E4}">
      <dsp:nvSpPr>
        <dsp:cNvPr id="0" name=""/>
        <dsp:cNvSpPr/>
      </dsp:nvSpPr>
      <dsp:spPr>
        <a:xfrm>
          <a:off x="8679912" y="1268729"/>
          <a:ext cx="1377627" cy="1691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/>
            <a:t>KENDİMİZİ NASIL KORUYABİLİRİZ</a:t>
          </a:r>
        </a:p>
      </dsp:txBody>
      <dsp:txXfrm>
        <a:off x="8747162" y="1335979"/>
        <a:ext cx="1243127" cy="15571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2437E-EE81-4B1C-A050-30A62698641B}">
      <dsp:nvSpPr>
        <dsp:cNvPr id="0" name=""/>
        <dsp:cNvSpPr/>
      </dsp:nvSpPr>
      <dsp:spPr>
        <a:xfrm>
          <a:off x="201439" y="553725"/>
          <a:ext cx="4724304" cy="14763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9978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YAŞAMA HAKKI</a:t>
          </a:r>
        </a:p>
      </dsp:txBody>
      <dsp:txXfrm>
        <a:off x="201439" y="553725"/>
        <a:ext cx="4724304" cy="1476345"/>
      </dsp:txXfrm>
    </dsp:sp>
    <dsp:sp modelId="{F3881419-9FB5-45CB-9E6C-1EAF326146F1}">
      <dsp:nvSpPr>
        <dsp:cNvPr id="0" name=""/>
        <dsp:cNvSpPr/>
      </dsp:nvSpPr>
      <dsp:spPr>
        <a:xfrm>
          <a:off x="4593" y="340475"/>
          <a:ext cx="1033441" cy="15501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559B5-22D6-459A-BE0A-BF28780834F8}">
      <dsp:nvSpPr>
        <dsp:cNvPr id="0" name=""/>
        <dsp:cNvSpPr/>
      </dsp:nvSpPr>
      <dsp:spPr>
        <a:xfrm>
          <a:off x="5329502" y="553725"/>
          <a:ext cx="4724304" cy="14763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9978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KORUNMA HAKKI</a:t>
          </a:r>
        </a:p>
      </dsp:txBody>
      <dsp:txXfrm>
        <a:off x="5329502" y="553725"/>
        <a:ext cx="4724304" cy="1476345"/>
      </dsp:txXfrm>
    </dsp:sp>
    <dsp:sp modelId="{75309E04-A615-4BA0-AC9A-3FA7D10A0B8C}">
      <dsp:nvSpPr>
        <dsp:cNvPr id="0" name=""/>
        <dsp:cNvSpPr/>
      </dsp:nvSpPr>
      <dsp:spPr>
        <a:xfrm>
          <a:off x="5132656" y="340475"/>
          <a:ext cx="1033441" cy="155016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83488-F25E-4E1A-AED6-B5026215A0CE}">
      <dsp:nvSpPr>
        <dsp:cNvPr id="0" name=""/>
        <dsp:cNvSpPr/>
      </dsp:nvSpPr>
      <dsp:spPr>
        <a:xfrm>
          <a:off x="2944961" y="2412279"/>
          <a:ext cx="4724304" cy="14763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9978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SAĞLIK HİZMETLERİNDEN YARARLANMA HAKKI </a:t>
          </a:r>
        </a:p>
      </dsp:txBody>
      <dsp:txXfrm>
        <a:off x="2944961" y="2412279"/>
        <a:ext cx="4724304" cy="1476345"/>
      </dsp:txXfrm>
    </dsp:sp>
    <dsp:sp modelId="{A142A689-CB19-4862-ADD8-0B5FFA4BD0D0}">
      <dsp:nvSpPr>
        <dsp:cNvPr id="0" name=""/>
        <dsp:cNvSpPr/>
      </dsp:nvSpPr>
      <dsp:spPr>
        <a:xfrm>
          <a:off x="2093569" y="2254448"/>
          <a:ext cx="1751404" cy="155016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2437E-EE81-4B1C-A050-30A62698641B}">
      <dsp:nvSpPr>
        <dsp:cNvPr id="0" name=""/>
        <dsp:cNvSpPr/>
      </dsp:nvSpPr>
      <dsp:spPr>
        <a:xfrm>
          <a:off x="1043740" y="264365"/>
          <a:ext cx="4126860" cy="15347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9532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EĞİTİM HAKKI</a:t>
          </a:r>
        </a:p>
      </dsp:txBody>
      <dsp:txXfrm>
        <a:off x="1043740" y="264365"/>
        <a:ext cx="4126860" cy="1534742"/>
      </dsp:txXfrm>
    </dsp:sp>
    <dsp:sp modelId="{F3881419-9FB5-45CB-9E6C-1EAF326146F1}">
      <dsp:nvSpPr>
        <dsp:cNvPr id="0" name=""/>
        <dsp:cNvSpPr/>
      </dsp:nvSpPr>
      <dsp:spPr>
        <a:xfrm>
          <a:off x="73889" y="184779"/>
          <a:ext cx="1709457" cy="161147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559B5-22D6-459A-BE0A-BF28780834F8}">
      <dsp:nvSpPr>
        <dsp:cNvPr id="0" name=""/>
        <dsp:cNvSpPr/>
      </dsp:nvSpPr>
      <dsp:spPr>
        <a:xfrm>
          <a:off x="5694998" y="290517"/>
          <a:ext cx="4911175" cy="15347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9532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      OYUN HAKKI</a:t>
          </a:r>
        </a:p>
      </dsp:txBody>
      <dsp:txXfrm>
        <a:off x="5694998" y="290517"/>
        <a:ext cx="4911175" cy="1534742"/>
      </dsp:txXfrm>
    </dsp:sp>
    <dsp:sp modelId="{75309E04-A615-4BA0-AC9A-3FA7D10A0B8C}">
      <dsp:nvSpPr>
        <dsp:cNvPr id="0" name=""/>
        <dsp:cNvSpPr/>
      </dsp:nvSpPr>
      <dsp:spPr>
        <a:xfrm>
          <a:off x="5485111" y="254363"/>
          <a:ext cx="1696543" cy="161147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83488-F25E-4E1A-AED6-B5026215A0CE}">
      <dsp:nvSpPr>
        <dsp:cNvPr id="0" name=""/>
        <dsp:cNvSpPr/>
      </dsp:nvSpPr>
      <dsp:spPr>
        <a:xfrm>
          <a:off x="3082663" y="2190510"/>
          <a:ext cx="4911175" cy="15347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9532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DÜŞÜNCELERİNİ İFADE ETME HAKKI </a:t>
          </a:r>
        </a:p>
      </dsp:txBody>
      <dsp:txXfrm>
        <a:off x="3082663" y="2190510"/>
        <a:ext cx="4911175" cy="1534742"/>
      </dsp:txXfrm>
    </dsp:sp>
    <dsp:sp modelId="{A142A689-CB19-4862-ADD8-0B5FFA4BD0D0}">
      <dsp:nvSpPr>
        <dsp:cNvPr id="0" name=""/>
        <dsp:cNvSpPr/>
      </dsp:nvSpPr>
      <dsp:spPr>
        <a:xfrm>
          <a:off x="2086771" y="2152140"/>
          <a:ext cx="1820681" cy="161147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741" y="215376"/>
          <a:ext cx="2890056" cy="1734033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rtlCol="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" sz="3500" kern="1200" dirty="0"/>
            <a:t>FİZİKSEL İSTİSMAR</a:t>
          </a:r>
        </a:p>
      </dsp:txBody>
      <dsp:txXfrm>
        <a:off x="741" y="215376"/>
        <a:ext cx="2890056" cy="1734033"/>
      </dsp:txXfrm>
    </dsp:sp>
    <dsp:sp modelId="{C593AB34-4B84-4F47-A09D-1663F9F71AFC}">
      <dsp:nvSpPr>
        <dsp:cNvPr id="0" name=""/>
        <dsp:cNvSpPr/>
      </dsp:nvSpPr>
      <dsp:spPr>
        <a:xfrm>
          <a:off x="3179802" y="215376"/>
          <a:ext cx="2890056" cy="1734033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rtlCol="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" sz="3500" kern="1200" dirty="0"/>
            <a:t>DUYGUSAL İSTİSMAR </a:t>
          </a:r>
        </a:p>
      </dsp:txBody>
      <dsp:txXfrm>
        <a:off x="3179802" y="215376"/>
        <a:ext cx="2890056" cy="1734033"/>
      </dsp:txXfrm>
    </dsp:sp>
    <dsp:sp modelId="{917D3CD9-BA5B-404E-931F-223BF970C99B}">
      <dsp:nvSpPr>
        <dsp:cNvPr id="0" name=""/>
        <dsp:cNvSpPr/>
      </dsp:nvSpPr>
      <dsp:spPr>
        <a:xfrm>
          <a:off x="741" y="2238415"/>
          <a:ext cx="2890056" cy="17340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rtlCol="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" sz="3500" kern="1200" dirty="0"/>
            <a:t>CİNSEL İSTİSMAR</a:t>
          </a:r>
        </a:p>
      </dsp:txBody>
      <dsp:txXfrm>
        <a:off x="741" y="2238415"/>
        <a:ext cx="2890056" cy="1734033"/>
      </dsp:txXfrm>
    </dsp:sp>
    <dsp:sp modelId="{4F7EBD7D-DFCF-42D9-919C-E6E65091B79C}">
      <dsp:nvSpPr>
        <dsp:cNvPr id="0" name=""/>
        <dsp:cNvSpPr/>
      </dsp:nvSpPr>
      <dsp:spPr>
        <a:xfrm>
          <a:off x="3179802" y="2238415"/>
          <a:ext cx="2890056" cy="1734033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rtlCol="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" sz="3500" kern="1200" dirty="0"/>
            <a:t>İHMAL</a:t>
          </a:r>
        </a:p>
      </dsp:txBody>
      <dsp:txXfrm>
        <a:off x="3179802" y="2238415"/>
        <a:ext cx="2890056" cy="17340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7565C-70A3-4B59-8AF3-1DD044FF2E8E}">
      <dsp:nvSpPr>
        <dsp:cNvPr id="0" name=""/>
        <dsp:cNvSpPr/>
      </dsp:nvSpPr>
      <dsp:spPr>
        <a:xfrm>
          <a:off x="0" y="1723823"/>
          <a:ext cx="695762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ECF38-46CF-49A3-9572-20064403B640}">
      <dsp:nvSpPr>
        <dsp:cNvPr id="0" name=""/>
        <dsp:cNvSpPr/>
      </dsp:nvSpPr>
      <dsp:spPr>
        <a:xfrm>
          <a:off x="347881" y="840381"/>
          <a:ext cx="4953325" cy="11638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087" tIns="0" rIns="18408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Aile bireyleri ve çocuğun bakımından sorumlu olan kişiler</a:t>
          </a:r>
        </a:p>
      </dsp:txBody>
      <dsp:txXfrm>
        <a:off x="404697" y="897197"/>
        <a:ext cx="4839693" cy="1050250"/>
      </dsp:txXfrm>
    </dsp:sp>
    <dsp:sp modelId="{77F12F2C-CBBB-4865-8DA3-EE2CBE48B213}">
      <dsp:nvSpPr>
        <dsp:cNvPr id="0" name=""/>
        <dsp:cNvSpPr/>
      </dsp:nvSpPr>
      <dsp:spPr>
        <a:xfrm>
          <a:off x="0" y="3132309"/>
          <a:ext cx="695762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FEA9D-F9C4-4974-8C30-3CF52C5CF27B}">
      <dsp:nvSpPr>
        <dsp:cNvPr id="0" name=""/>
        <dsp:cNvSpPr/>
      </dsp:nvSpPr>
      <dsp:spPr>
        <a:xfrm>
          <a:off x="347881" y="2305223"/>
          <a:ext cx="4870334" cy="1162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087" tIns="0" rIns="18408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Arkadaşlar, akrabalar, yabancılar, çocukla ilişkisi olabilen görevliler</a:t>
          </a:r>
        </a:p>
      </dsp:txBody>
      <dsp:txXfrm>
        <a:off x="404644" y="2361986"/>
        <a:ext cx="4756808" cy="1049273"/>
      </dsp:txXfrm>
    </dsp:sp>
    <dsp:sp modelId="{E54C1E1E-D57F-4AB5-8064-A313B320CDD7}">
      <dsp:nvSpPr>
        <dsp:cNvPr id="0" name=""/>
        <dsp:cNvSpPr/>
      </dsp:nvSpPr>
      <dsp:spPr>
        <a:xfrm>
          <a:off x="0" y="4670710"/>
          <a:ext cx="695762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4061A-14E8-4CBD-BD31-314136ADB4B2}">
      <dsp:nvSpPr>
        <dsp:cNvPr id="0" name=""/>
        <dsp:cNvSpPr/>
      </dsp:nvSpPr>
      <dsp:spPr>
        <a:xfrm>
          <a:off x="347881" y="3825391"/>
          <a:ext cx="4870334" cy="11821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087" tIns="0" rIns="18408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İşverenler ve diğer çocuklar olabilir.</a:t>
          </a:r>
        </a:p>
      </dsp:txBody>
      <dsp:txXfrm>
        <a:off x="405590" y="3883100"/>
        <a:ext cx="4754916" cy="10667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2FBBA-68E6-4AC1-86F3-45C911612D8F}">
      <dsp:nvSpPr>
        <dsp:cNvPr id="0" name=""/>
        <dsp:cNvSpPr/>
      </dsp:nvSpPr>
      <dsp:spPr>
        <a:xfrm>
          <a:off x="0" y="6370"/>
          <a:ext cx="5142015" cy="340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KISACA KENDİMİZİ İYİ VE GÜVENDE HİSSETTİREN DOKUNUŞLAR </a:t>
          </a:r>
          <a:r>
            <a:rPr lang="tr-TR" sz="2800" kern="1200" dirty="0">
              <a:solidFill>
                <a:srgbClr val="002060"/>
              </a:solidFill>
            </a:rPr>
            <a:t>İYİ DOKUNMADIR.</a:t>
          </a:r>
        </a:p>
      </dsp:txBody>
      <dsp:txXfrm>
        <a:off x="166318" y="172688"/>
        <a:ext cx="4809379" cy="3074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Asıl metin stillerini düzenlemek için tıklayın</a:t>
            </a:r>
          </a:p>
          <a:p>
            <a:pPr lvl="1" rtl="0"/>
            <a:r>
              <a:t>İkinci düzey</a:t>
            </a:r>
          </a:p>
          <a:p>
            <a:pPr lvl="2" rtl="0"/>
            <a:r>
              <a:t>Üçüncü düzey</a:t>
            </a:r>
          </a:p>
          <a:p>
            <a:pPr lvl="3" rtl="0"/>
            <a:r>
              <a:t>Dördüncü düzey</a:t>
            </a:r>
          </a:p>
          <a:p>
            <a:pPr lvl="4" rtl="0"/>
            <a:r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r-TR"/>
              <a:t>Asıl alt başlık stilini düzenlemek için tıklayın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tr-TR"/>
              <a:t>Asıl başlık stili için tıklatın</a:t>
            </a:r>
            <a:endParaRPr lang="tr"/>
          </a:p>
        </p:txBody>
      </p:sp>
      <p:grpSp>
        <p:nvGrpSpPr>
          <p:cNvPr id="84" name="Gr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grpSp>
        <p:nvGrpSpPr>
          <p:cNvPr id="98" name="Gr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grpSp>
        <p:nvGrpSpPr>
          <p:cNvPr id="112" name="Gr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126" name="Metin Yer Tutucusu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r-TR"/>
              <a:t>Asıl başlık stili için tıklatın</a:t>
            </a:r>
            <a:endParaRPr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r-TR"/>
              <a:t>Asıl başlık stili için tıklatın</a:t>
            </a:r>
            <a:endParaRPr dirty="0"/>
          </a:p>
        </p:txBody>
      </p:sp>
      <p:grpSp>
        <p:nvGrpSpPr>
          <p:cNvPr id="8" name="Gr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Serbest 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Serbest Biçi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Serbest Biçi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Serbest Biçi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Serbest Biçi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erbest Biçi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erbest Biçi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erbest Biçi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erbest Biçi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erbest Biçi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erbest Biçi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erbest Biçi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Resim Yer Tutucusu 2" descr="Resim eklemek için boş yer tutucu. Yer tutucuya tıklayın ve eklemek istediğiniz resmi seçin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İki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/>
              <a:t>Asıl başlık stili için tıklatın</a:t>
            </a:r>
            <a:endParaRPr lang="tr"/>
          </a:p>
        </p:txBody>
      </p:sp>
      <p:grpSp>
        <p:nvGrpSpPr>
          <p:cNvPr id="9" name="Gr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39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grpSp>
        <p:nvGrpSpPr>
          <p:cNvPr id="22" name="Gr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40" name="Metin Yer Tutucusu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 lang="tr"/>
          </a:p>
        </p:txBody>
      </p:sp>
      <p:grpSp>
        <p:nvGrpSpPr>
          <p:cNvPr id="52" name="Gr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81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grpSp>
        <p:nvGrpSpPr>
          <p:cNvPr id="84" name="Gr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82" name="Metin Yer Tutucusu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grpSp>
        <p:nvGrpSpPr>
          <p:cNvPr id="97" name="Gr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83" name="Metin Yer Tutucusu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"/>
              <a:t>Asıl metin stillerini düzenle</a:t>
            </a:r>
          </a:p>
          <a:p>
            <a:pPr lvl="1" rtl="0"/>
            <a:r>
              <a:rPr lang="tr"/>
              <a:t>İkinci düzey</a:t>
            </a:r>
          </a:p>
          <a:p>
            <a:pPr lvl="2" rtl="0"/>
            <a:r>
              <a:rPr lang="tr"/>
              <a:t>Üçüncü düzey</a:t>
            </a:r>
          </a:p>
          <a:p>
            <a:pPr lvl="3" rtl="0"/>
            <a:r>
              <a:rPr lang="tr"/>
              <a:t>Dördüncü düzey</a:t>
            </a:r>
          </a:p>
          <a:p>
            <a:pPr lvl="4" rtl="0"/>
            <a:r>
              <a:rPr lang="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" dirty="0"/>
              <a:t>ÇOCUK İHMALİ VE İSTİSMARI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108592" y="3973945"/>
            <a:ext cx="6858002" cy="914400"/>
          </a:xfrm>
        </p:spPr>
        <p:txBody>
          <a:bodyPr rtlCol="0"/>
          <a:lstStyle/>
          <a:p>
            <a:pPr algn="ctr" rtl="0"/>
            <a:r>
              <a:rPr lang="tr" dirty="0"/>
              <a:t>SİVAS RAM DOKÜMAN KOMİSYONU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64505" y="0"/>
            <a:ext cx="10058402" cy="1219200"/>
          </a:xfrm>
        </p:spPr>
        <p:txBody>
          <a:bodyPr rtlCol="0"/>
          <a:lstStyle/>
          <a:p>
            <a:pPr rtl="0"/>
            <a:r>
              <a:rPr lang="tr" dirty="0"/>
              <a:t>İHMAL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" t="24297" r="2812" b="3610"/>
          <a:stretch/>
        </p:blipFill>
        <p:spPr bwMode="auto">
          <a:xfrm>
            <a:off x="155275" y="1454797"/>
            <a:ext cx="6607835" cy="4580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ulut Belirtme Çizgisi 2"/>
          <p:cNvSpPr/>
          <p:nvPr/>
        </p:nvSpPr>
        <p:spPr>
          <a:xfrm>
            <a:off x="6340416" y="828137"/>
            <a:ext cx="5719313" cy="439084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Sizlere bakmakla yükümlü olan kişilerin beslenme, giyinme, barınma, eğitim, sağlık ve sevgi gibi temel ihtiyaçlarınızın giderilmemesine </a:t>
            </a:r>
            <a:r>
              <a:rPr lang="tr-TR" u="sng" dirty="0"/>
              <a:t>ihmal</a:t>
            </a:r>
            <a:r>
              <a:rPr lang="tr-TR" dirty="0"/>
              <a:t> diyebiliriz.</a:t>
            </a:r>
            <a:endParaRPr lang="tr-TR" sz="1100" dirty="0"/>
          </a:p>
          <a:p>
            <a:pPr algn="ctr"/>
            <a:endParaRPr lang="tr-TR" dirty="0"/>
          </a:p>
          <a:p>
            <a:pPr algn="ctr"/>
            <a:r>
              <a:rPr lang="tr-TR" dirty="0"/>
              <a:t>İhmale uğramanız bedensel ve ruhsal sağlığınızın bozulmasına sebep olabilir!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34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57471" y="327251"/>
            <a:ext cx="10058402" cy="1219200"/>
          </a:xfrm>
        </p:spPr>
        <p:txBody>
          <a:bodyPr rtlCol="0"/>
          <a:lstStyle/>
          <a:p>
            <a:pPr rtl="0"/>
            <a:r>
              <a:rPr lang="tr" dirty="0"/>
              <a:t>CİNSEL İSTİSMAR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71" r="28334"/>
          <a:stretch/>
        </p:blipFill>
        <p:spPr bwMode="auto">
          <a:xfrm>
            <a:off x="-322201" y="1709916"/>
            <a:ext cx="6809266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ulut Belirtme Çizgisi 2"/>
          <p:cNvSpPr/>
          <p:nvPr/>
        </p:nvSpPr>
        <p:spPr>
          <a:xfrm rot="267629">
            <a:off x="6427366" y="1234303"/>
            <a:ext cx="5577840" cy="361330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</a:t>
            </a:r>
            <a:r>
              <a:rPr lang="en-US" dirty="0"/>
              <a:t>am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anla</a:t>
            </a:r>
            <a:r>
              <a:rPr lang="tr-TR" dirty="0" err="1"/>
              <a:t>şılmayan</a:t>
            </a:r>
            <a:r>
              <a:rPr lang="en-US" dirty="0"/>
              <a:t>,  </a:t>
            </a:r>
            <a:r>
              <a:rPr lang="en-US" dirty="0" err="1"/>
              <a:t>onay</a:t>
            </a:r>
            <a:r>
              <a:rPr lang="en-US" dirty="0"/>
              <a:t> </a:t>
            </a:r>
            <a:r>
              <a:rPr lang="en-US" dirty="0" err="1"/>
              <a:t>verme</a:t>
            </a:r>
            <a:r>
              <a:rPr lang="tr-TR" dirty="0" err="1"/>
              <a:t>nizin</a:t>
            </a:r>
            <a:r>
              <a:rPr lang="tr-TR" dirty="0"/>
              <a:t> </a:t>
            </a:r>
            <a:r>
              <a:rPr lang="en-US" dirty="0"/>
              <a:t> </a:t>
            </a:r>
            <a:r>
              <a:rPr lang="en-US" dirty="0" err="1"/>
              <a:t>mümkün</a:t>
            </a:r>
            <a:r>
              <a:rPr lang="en-US" dirty="0"/>
              <a:t> </a:t>
            </a:r>
            <a:r>
              <a:rPr lang="en-US" dirty="0" err="1"/>
              <a:t>ol</a:t>
            </a:r>
            <a:r>
              <a:rPr lang="tr-TR" dirty="0" err="1"/>
              <a:t>madı</a:t>
            </a:r>
            <a:r>
              <a:rPr lang="en-US" dirty="0" err="1"/>
              <a:t>ğı</a:t>
            </a:r>
            <a:r>
              <a:rPr lang="en-US" dirty="0"/>
              <a:t>,  </a:t>
            </a:r>
            <a:r>
              <a:rPr lang="tr-TR" dirty="0"/>
              <a:t>yaş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hazır</a:t>
            </a:r>
            <a:r>
              <a:rPr lang="en-US" dirty="0"/>
              <a:t> </a:t>
            </a:r>
            <a:r>
              <a:rPr lang="en-US" dirty="0" err="1"/>
              <a:t>olmadığı</a:t>
            </a:r>
            <a:r>
              <a:rPr lang="tr-TR" dirty="0" err="1"/>
              <a:t>nız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 </a:t>
            </a:r>
            <a:r>
              <a:rPr lang="en-US" dirty="0" err="1"/>
              <a:t>toplumun</a:t>
            </a:r>
            <a:r>
              <a:rPr lang="en-US" dirty="0"/>
              <a:t> </a:t>
            </a:r>
            <a:r>
              <a:rPr lang="en-US" dirty="0" err="1"/>
              <a:t>yasalarına</a:t>
            </a:r>
            <a:r>
              <a:rPr lang="en-US" dirty="0"/>
              <a:t> </a:t>
            </a:r>
            <a:r>
              <a:rPr lang="en-US" dirty="0" err="1"/>
              <a:t>aykırı</a:t>
            </a:r>
            <a:r>
              <a:rPr lang="en-US" dirty="0"/>
              <a:t> </a:t>
            </a:r>
            <a:r>
              <a:rPr lang="en-US" dirty="0" err="1"/>
              <a:t>olacak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tr-TR" dirty="0"/>
              <a:t> zorla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cinsel</a:t>
            </a:r>
            <a:r>
              <a:rPr lang="en-US" dirty="0"/>
              <a:t> </a:t>
            </a:r>
            <a:r>
              <a:rPr lang="en-US" dirty="0" err="1"/>
              <a:t>etkinliğe</a:t>
            </a:r>
            <a:r>
              <a:rPr lang="en-US" dirty="0"/>
              <a:t> </a:t>
            </a:r>
            <a:r>
              <a:rPr lang="en-US" dirty="0" err="1"/>
              <a:t>dahil</a:t>
            </a:r>
            <a:r>
              <a:rPr lang="en-US" dirty="0"/>
              <a:t> </a:t>
            </a:r>
            <a:r>
              <a:rPr lang="en-US" dirty="0" err="1"/>
              <a:t>edilme</a:t>
            </a:r>
            <a:r>
              <a:rPr lang="tr-TR" dirty="0" err="1"/>
              <a:t>niz</a:t>
            </a:r>
            <a:r>
              <a:rPr lang="en-US" dirty="0"/>
              <a:t>dir.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7823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52692" y="530432"/>
            <a:ext cx="10058402" cy="1219200"/>
          </a:xfrm>
        </p:spPr>
        <p:txBody>
          <a:bodyPr rtlCol="0"/>
          <a:lstStyle/>
          <a:p>
            <a:pPr rtl="0"/>
            <a:r>
              <a:rPr lang="tr" dirty="0">
                <a:solidFill>
                  <a:schemeClr val="accent1">
                    <a:lumMod val="75000"/>
                  </a:schemeClr>
                </a:solidFill>
              </a:rPr>
              <a:t>KİMLER SİZE ZARAR VEREBİLİR?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21" y="2446318"/>
            <a:ext cx="3600368" cy="33488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3550143175"/>
              </p:ext>
            </p:extLst>
          </p:nvPr>
        </p:nvGraphicFramePr>
        <p:xfrm>
          <a:off x="4241635" y="1125792"/>
          <a:ext cx="6957621" cy="5989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 dirty="0"/>
              <a:t>ÖZEL BÖLGELERİMİZ</a:t>
            </a:r>
          </a:p>
        </p:txBody>
      </p:sp>
      <p:pic>
        <p:nvPicPr>
          <p:cNvPr id="2" name="Resim Yer Tutucusu 1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r="2915"/>
          <a:stretch>
            <a:fillRect/>
          </a:stretch>
        </p:blipFill>
        <p:spPr>
          <a:xfrm>
            <a:off x="486889" y="1781458"/>
            <a:ext cx="5866410" cy="4144330"/>
          </a:xfrm>
        </p:spPr>
      </p:pic>
      <p:sp>
        <p:nvSpPr>
          <p:cNvPr id="3" name="Metin kutusu 2"/>
          <p:cNvSpPr txBox="1"/>
          <p:nvPr/>
        </p:nvSpPr>
        <p:spPr>
          <a:xfrm>
            <a:off x="7065817" y="2529444"/>
            <a:ext cx="3823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İç çamaşırımızla kapattığımız bölgeler mahrem yerlerimizdir.</a:t>
            </a:r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tr-TR" sz="4000" dirty="0">
                <a:solidFill>
                  <a:srgbClr val="F3771A">
                    <a:lumMod val="75000"/>
                  </a:srgbClr>
                </a:solidFill>
              </a:rPr>
              <a:t>İYİ DOKUNMA</a:t>
            </a:r>
            <a:endParaRPr lang="tr" dirty="0"/>
          </a:p>
        </p:txBody>
      </p:sp>
      <p:pic>
        <p:nvPicPr>
          <p:cNvPr id="2" name="Resim Yer Tutucusu 1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" r="6657"/>
          <a:stretch>
            <a:fillRect/>
          </a:stretch>
        </p:blipFill>
        <p:spPr/>
      </p:pic>
      <p:sp>
        <p:nvSpPr>
          <p:cNvPr id="9" name="Metin Yer Tutucusu 8"/>
          <p:cNvSpPr>
            <a:spLocks noGrp="1"/>
          </p:cNvSpPr>
          <p:nvPr>
            <p:ph type="body" sz="half" idx="2"/>
          </p:nvPr>
        </p:nvSpPr>
        <p:spPr>
          <a:xfrm>
            <a:off x="1021278" y="4845132"/>
            <a:ext cx="3158836" cy="1828800"/>
          </a:xfrm>
        </p:spPr>
        <p:txBody>
          <a:bodyPr rtlCol="0">
            <a:noAutofit/>
          </a:bodyPr>
          <a:lstStyle/>
          <a:p>
            <a:pPr marL="285750" indent="-285750" rtl="0">
              <a:buFont typeface="Arial" pitchFamily="34" charset="0"/>
              <a:buChar char="•"/>
            </a:pPr>
            <a:r>
              <a:rPr lang="tr-TR" dirty="0"/>
              <a:t>Anne babanın günaydın veya iyi geceler demek için sarılıp öpmesi</a:t>
            </a:r>
          </a:p>
          <a:p>
            <a:pPr marL="285750" indent="-285750" rtl="0">
              <a:buFont typeface="Arial" pitchFamily="34" charset="0"/>
              <a:buChar char="•"/>
            </a:pPr>
            <a:r>
              <a:rPr lang="tr-TR" dirty="0"/>
              <a:t>Mutlu veya üzgün olduğunda aile üyelerinin sarılıp öpmesi</a:t>
            </a:r>
            <a:endParaRPr lang="en-US" dirty="0"/>
          </a:p>
        </p:txBody>
      </p:sp>
      <p:pic>
        <p:nvPicPr>
          <p:cNvPr id="3" name="Resim Yer Tutucusu 2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6" r="22486"/>
          <a:stretch>
            <a:fillRect/>
          </a:stretch>
        </p:blipFill>
        <p:spPr>
          <a:xfrm>
            <a:off x="4714503" y="1800534"/>
            <a:ext cx="2790701" cy="2776308"/>
          </a:xfrm>
        </p:spPr>
      </p:pic>
      <p:sp>
        <p:nvSpPr>
          <p:cNvPr id="13" name="Metin Yer Tutucusu 12"/>
          <p:cNvSpPr>
            <a:spLocks noGrp="1"/>
          </p:cNvSpPr>
          <p:nvPr>
            <p:ph type="body" sz="half" idx="21"/>
          </p:nvPr>
        </p:nvSpPr>
        <p:spPr>
          <a:xfrm>
            <a:off x="4707208" y="4947404"/>
            <a:ext cx="2743200" cy="1109011"/>
          </a:xfrm>
        </p:spPr>
        <p:txBody>
          <a:bodyPr rtlCol="0">
            <a:noAutofit/>
          </a:bodyPr>
          <a:lstStyle/>
          <a:p>
            <a:pPr marL="285750" indent="-285750" rtl="0">
              <a:buFont typeface="Arial" pitchFamily="34" charset="0"/>
              <a:buChar char="•"/>
            </a:pPr>
            <a:r>
              <a:rPr lang="tr-TR" dirty="0"/>
              <a:t>Öğretmeninin aferin veya teselli amaçlı omuzunu ve başını sıvazlaması, sarılması</a:t>
            </a:r>
            <a:endParaRPr lang="en-US" dirty="0"/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" b="870"/>
          <a:stretch>
            <a:fillRect/>
          </a:stretch>
        </p:blipFill>
        <p:spPr/>
      </p:pic>
      <p:sp>
        <p:nvSpPr>
          <p:cNvPr id="14" name="Metin Yer Tutucusu 13"/>
          <p:cNvSpPr>
            <a:spLocks noGrp="1"/>
          </p:cNvSpPr>
          <p:nvPr>
            <p:ph type="body" sz="half" idx="22"/>
          </p:nvPr>
        </p:nvSpPr>
        <p:spPr/>
        <p:txBody>
          <a:bodyPr rtlCol="0">
            <a:noAutofit/>
          </a:bodyPr>
          <a:lstStyle/>
          <a:p>
            <a:pPr marL="285750" indent="-285750" rtl="0">
              <a:buFont typeface="Arial" pitchFamily="34" charset="0"/>
              <a:buChar char="•"/>
            </a:pPr>
            <a:r>
              <a:rPr lang="tr-TR" dirty="0"/>
              <a:t>Arkadaşların veya kardeşlerinin sevgi gösterme amaçlı sarılmaları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366219948"/>
              </p:ext>
            </p:extLst>
          </p:nvPr>
        </p:nvGraphicFramePr>
        <p:xfrm>
          <a:off x="926276" y="1698483"/>
          <a:ext cx="5142015" cy="3419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118" y="486888"/>
            <a:ext cx="4600575" cy="584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75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73184" y="653454"/>
            <a:ext cx="6388925" cy="1199097"/>
          </a:xfrm>
        </p:spPr>
        <p:txBody>
          <a:bodyPr rtlCol="0"/>
          <a:lstStyle/>
          <a:p>
            <a:pPr algn="ctr" rtl="0"/>
            <a:r>
              <a:rPr lang="tr" sz="4000" dirty="0">
                <a:solidFill>
                  <a:schemeClr val="tx1"/>
                </a:solidFill>
              </a:rPr>
              <a:t>KÖTÜ</a:t>
            </a:r>
            <a:r>
              <a:rPr lang="tr" dirty="0">
                <a:solidFill>
                  <a:schemeClr val="tx1"/>
                </a:solidFill>
              </a:rPr>
              <a:t> </a:t>
            </a:r>
            <a:r>
              <a:rPr lang="tr" sz="4000" dirty="0">
                <a:solidFill>
                  <a:schemeClr val="tx1"/>
                </a:solidFill>
              </a:rPr>
              <a:t>DOKUNMA</a:t>
            </a:r>
            <a:endParaRPr lang="tr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975761" y="2078183"/>
            <a:ext cx="6519553" cy="4036290"/>
          </a:xfrm>
        </p:spPr>
        <p:txBody>
          <a:bodyPr rtlCol="0">
            <a:normAutofit fontScale="77500" lnSpcReduction="20000"/>
          </a:bodyPr>
          <a:lstStyle/>
          <a:p>
            <a:pPr marL="285750" indent="-285750" rtl="0">
              <a:buFont typeface="Arial" pitchFamily="34" charset="0"/>
              <a:buChar char="•"/>
            </a:pPr>
            <a:r>
              <a:rPr lang="tr-TR" sz="2600" dirty="0"/>
              <a:t>Birileri </a:t>
            </a:r>
            <a:r>
              <a:rPr lang="tr-TR" sz="2600" u="sng" dirty="0"/>
              <a:t>canını acıtacak</a:t>
            </a:r>
            <a:r>
              <a:rPr lang="tr-TR" sz="2600" dirty="0"/>
              <a:t> şekilde dokunuyorsa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600" dirty="0"/>
              <a:t>Birileri </a:t>
            </a:r>
            <a:r>
              <a:rPr lang="tr-TR" sz="2600" u="sng" dirty="0"/>
              <a:t>özel bölgelerine </a:t>
            </a:r>
            <a:r>
              <a:rPr lang="tr-TR" sz="2600" dirty="0"/>
              <a:t>dokunuyorsa</a:t>
            </a:r>
          </a:p>
          <a:p>
            <a:pPr marL="285750" indent="-285750" rtl="0">
              <a:buFont typeface="Arial" pitchFamily="34" charset="0"/>
              <a:buChar char="•"/>
            </a:pPr>
            <a:r>
              <a:rPr lang="tr-TR" sz="2600" dirty="0"/>
              <a:t>Dokunma seni </a:t>
            </a:r>
            <a:r>
              <a:rPr lang="tr-TR" sz="2600" u="sng" dirty="0"/>
              <a:t>rahatsız hissettiriyor ve korkutuyorsa</a:t>
            </a:r>
          </a:p>
          <a:p>
            <a:pPr marL="285750" indent="-285750" rtl="0">
              <a:buFont typeface="Arial" pitchFamily="34" charset="0"/>
              <a:buChar char="•"/>
            </a:pPr>
            <a:r>
              <a:rPr lang="tr-TR" sz="2600" u="sng" dirty="0"/>
              <a:t>Sen istemediğin halde sarılıp öpüyorsa</a:t>
            </a:r>
          </a:p>
          <a:p>
            <a:pPr marL="285750" indent="-285750" rtl="0">
              <a:buFont typeface="Arial" pitchFamily="34" charset="0"/>
              <a:buChar char="•"/>
            </a:pPr>
            <a:endParaRPr lang="tr-TR" sz="2600" u="sng" dirty="0"/>
          </a:p>
          <a:p>
            <a:pPr marL="285750" indent="-285750" rtl="0">
              <a:buFont typeface="Arial" pitchFamily="34" charset="0"/>
              <a:buChar char="•"/>
            </a:pPr>
            <a:r>
              <a:rPr lang="tr-TR" sz="2900" u="sng" dirty="0"/>
              <a:t>BUNLAR KÖTÜ DOKUNMADIR.</a:t>
            </a:r>
          </a:p>
          <a:p>
            <a:pPr rtl="0"/>
            <a:r>
              <a:rPr lang="tr-TR" sz="3800" u="sng" dirty="0">
                <a:solidFill>
                  <a:schemeClr val="accent5"/>
                </a:solidFill>
              </a:rPr>
              <a:t>Kısaca hoşlanmadığın tüm dokunuşlar kötü dokunmadır</a:t>
            </a:r>
            <a:r>
              <a:rPr lang="tr-TR" sz="2000" u="sng" dirty="0"/>
              <a:t>.</a:t>
            </a:r>
          </a:p>
          <a:p>
            <a:pPr marL="285750" indent="-285750" rtl="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2137558"/>
            <a:ext cx="3847606" cy="320633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0432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5700156" y="2206427"/>
            <a:ext cx="5902037" cy="2585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KENDİMİZİ NASIL KORUYABİLİRİZ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" y="-178130"/>
            <a:ext cx="5997039" cy="669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35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55" y="435906"/>
            <a:ext cx="6158813" cy="3362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Dikdörtgen 3"/>
          <p:cNvSpPr/>
          <p:nvPr/>
        </p:nvSpPr>
        <p:spPr>
          <a:xfrm rot="21239179">
            <a:off x="5645156" y="3394546"/>
            <a:ext cx="4826660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3600" dirty="0"/>
              <a:t>Öncelikle herhangi birisi sizleri  incitmeye kalkarsa </a:t>
            </a:r>
            <a:r>
              <a:rPr lang="tr-TR" sz="3600" dirty="0">
                <a:solidFill>
                  <a:schemeClr val="accent6"/>
                </a:solidFill>
              </a:rPr>
              <a:t>HAYIR </a:t>
            </a:r>
            <a:r>
              <a:rPr lang="tr-TR" sz="3600" dirty="0"/>
              <a:t>demeniz gerekir.</a:t>
            </a:r>
          </a:p>
        </p:txBody>
      </p:sp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Şimşek İşareti 5"/>
          <p:cNvSpPr/>
          <p:nvPr/>
        </p:nvSpPr>
        <p:spPr>
          <a:xfrm>
            <a:off x="2964873" y="674254"/>
            <a:ext cx="957840" cy="831271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3869" y="1888599"/>
            <a:ext cx="10764260" cy="4040908"/>
          </a:xfrm>
        </p:spPr>
        <p:txBody>
          <a:bodyPr rtlCol="0">
            <a:normAutofit/>
          </a:bodyPr>
          <a:lstStyle/>
          <a:p>
            <a:pPr algn="just" rtl="0"/>
            <a:r>
              <a:rPr lang="tr-TR" dirty="0"/>
              <a:t>Birilerinin sana kötü şekilde yaklaştığını düşünüyorsan yüksek sesle «HAYIR» de ve bulunduğun ortamı terk et.</a:t>
            </a:r>
          </a:p>
          <a:p>
            <a:pPr algn="just" rtl="0"/>
            <a:r>
              <a:rPr lang="tr-TR" dirty="0"/>
              <a:t>Zarar veren kişi seni tehdit ederek bu kötü olayın sır olarak saklanmasını isteyebilir. KÖTÜ SIRLAR SAKLANMAZ!!! </a:t>
            </a:r>
          </a:p>
          <a:p>
            <a:pPr algn="just" rtl="0"/>
            <a:r>
              <a:rPr lang="tr-TR" dirty="0"/>
              <a:t>Durum nasıl olursa olsun suçlu asla sen değilsin. Utanmana gerek yok. Olanların sebebi sen değilsin. Çünkü sen ÇOCUKSUN!!!</a:t>
            </a:r>
          </a:p>
        </p:txBody>
      </p:sp>
      <p:sp>
        <p:nvSpPr>
          <p:cNvPr id="7" name="Şimşek İşareti 6"/>
          <p:cNvSpPr/>
          <p:nvPr/>
        </p:nvSpPr>
        <p:spPr>
          <a:xfrm>
            <a:off x="8069375" y="674255"/>
            <a:ext cx="868219" cy="92363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79" y="838401"/>
            <a:ext cx="1005927" cy="865707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2" y="2825273"/>
            <a:ext cx="1005927" cy="865707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090" y="703219"/>
            <a:ext cx="1005927" cy="865707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072270">
            <a:off x="3751217" y="4926054"/>
            <a:ext cx="1005927" cy="865707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408" y="884584"/>
            <a:ext cx="1005927" cy="865707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506358">
            <a:off x="11276452" y="2584526"/>
            <a:ext cx="1005927" cy="865707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355832">
            <a:off x="9915655" y="4903551"/>
            <a:ext cx="1005927" cy="865707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218115">
            <a:off x="8187162" y="4982971"/>
            <a:ext cx="1005927" cy="865707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167959">
            <a:off x="6141411" y="4888181"/>
            <a:ext cx="1005927" cy="865707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077207">
            <a:off x="1273120" y="4993674"/>
            <a:ext cx="100592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NELER KONUŞACAĞIZ?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708782"/>
              </p:ext>
            </p:extLst>
          </p:nvPr>
        </p:nvGraphicFramePr>
        <p:xfrm>
          <a:off x="1065214" y="1752600"/>
          <a:ext cx="100584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608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6613" y="2216726"/>
            <a:ext cx="7965642" cy="3726873"/>
          </a:xfrm>
        </p:spPr>
        <p:txBody>
          <a:bodyPr rtlCol="0"/>
          <a:lstStyle/>
          <a:p>
            <a:pPr marL="0" indent="0" algn="just">
              <a:buNone/>
            </a:pPr>
            <a:r>
              <a:rPr lang="en-US" dirty="0" err="1"/>
              <a:t>Kendinizi</a:t>
            </a:r>
            <a:r>
              <a:rPr lang="en-US" dirty="0"/>
              <a:t> </a:t>
            </a:r>
            <a:r>
              <a:rPr lang="en-US" dirty="0" err="1"/>
              <a:t>güvende</a:t>
            </a:r>
            <a:r>
              <a:rPr lang="en-US" dirty="0"/>
              <a:t> </a:t>
            </a:r>
            <a:r>
              <a:rPr lang="en-US" dirty="0" err="1"/>
              <a:t>hissetmediğinizde</a:t>
            </a:r>
            <a:r>
              <a:rPr lang="tr-TR" dirty="0"/>
              <a:t>;</a:t>
            </a:r>
            <a:r>
              <a:rPr lang="en-US" dirty="0"/>
              <a:t> </a:t>
            </a:r>
            <a:endParaRPr lang="tr-TR" dirty="0"/>
          </a:p>
          <a:p>
            <a:pPr algn="just"/>
            <a:r>
              <a:rPr lang="tr-TR" dirty="0"/>
              <a:t>A</a:t>
            </a:r>
            <a:r>
              <a:rPr lang="en-US" dirty="0" err="1"/>
              <a:t>ilenizden</a:t>
            </a:r>
            <a:r>
              <a:rPr lang="en-US" dirty="0"/>
              <a:t> </a:t>
            </a:r>
            <a:endParaRPr lang="tr-TR" dirty="0"/>
          </a:p>
          <a:p>
            <a:pPr algn="just"/>
            <a:r>
              <a:rPr lang="tr-TR" dirty="0"/>
              <a:t>S</a:t>
            </a:r>
            <a:r>
              <a:rPr lang="en-US" dirty="0" err="1"/>
              <a:t>ınıf</a:t>
            </a:r>
            <a:r>
              <a:rPr lang="en-US" dirty="0"/>
              <a:t> </a:t>
            </a:r>
            <a:r>
              <a:rPr lang="en-US" dirty="0" err="1"/>
              <a:t>rehber</a:t>
            </a:r>
            <a:r>
              <a:rPr lang="en-US" dirty="0"/>
              <a:t> </a:t>
            </a:r>
            <a:r>
              <a:rPr lang="en-US" dirty="0" err="1"/>
              <a:t>öğretmeninden</a:t>
            </a:r>
            <a:r>
              <a:rPr lang="en-US" dirty="0"/>
              <a:t> </a:t>
            </a:r>
            <a:endParaRPr lang="tr-TR" dirty="0"/>
          </a:p>
          <a:p>
            <a:pPr algn="just"/>
            <a:r>
              <a:rPr lang="tr-TR" dirty="0"/>
              <a:t>O</a:t>
            </a:r>
            <a:r>
              <a:rPr lang="en-US" dirty="0" err="1"/>
              <a:t>kul</a:t>
            </a:r>
            <a:r>
              <a:rPr lang="en-US" dirty="0"/>
              <a:t> </a:t>
            </a:r>
            <a:r>
              <a:rPr lang="en-US" dirty="0" err="1"/>
              <a:t>psikolojik</a:t>
            </a:r>
            <a:r>
              <a:rPr lang="en-US" dirty="0"/>
              <a:t> </a:t>
            </a:r>
            <a:r>
              <a:rPr lang="en-US" dirty="0" err="1"/>
              <a:t>danışmanından</a:t>
            </a:r>
            <a:endParaRPr lang="tr-TR" dirty="0"/>
          </a:p>
          <a:p>
            <a:pPr algn="just"/>
            <a:r>
              <a:rPr lang="tr-TR" dirty="0"/>
              <a:t>112 acil yardım çağrısından</a:t>
            </a:r>
            <a:r>
              <a:rPr lang="en-US" dirty="0"/>
              <a:t> </a:t>
            </a:r>
            <a:endParaRPr lang="tr-TR" dirty="0"/>
          </a:p>
          <a:p>
            <a:pPr marL="0" indent="0" algn="just">
              <a:buNone/>
            </a:pPr>
            <a:r>
              <a:rPr lang="en-US" dirty="0" err="1"/>
              <a:t>yardım</a:t>
            </a:r>
            <a:r>
              <a:rPr lang="en-US" dirty="0"/>
              <a:t> </a:t>
            </a:r>
            <a:r>
              <a:rPr lang="en-US" dirty="0" err="1"/>
              <a:t>isteyebilirsin</a:t>
            </a:r>
            <a:r>
              <a:rPr lang="en-US" dirty="0"/>
              <a:t>. </a:t>
            </a:r>
            <a:endParaRPr lang="tr-TR" dirty="0"/>
          </a:p>
          <a:p>
            <a:pPr algn="just"/>
            <a:endParaRPr lang="en-US" dirty="0"/>
          </a:p>
          <a:p>
            <a:pPr rtl="0"/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613" y="925801"/>
            <a:ext cx="4054191" cy="120101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509" y="2216726"/>
            <a:ext cx="3082782" cy="32234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1815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17634" y="388189"/>
            <a:ext cx="7153174" cy="940279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chemeClr val="tx1"/>
                </a:solidFill>
              </a:rPr>
              <a:t>YARDİM İSTEDİĞİN ZAMAN…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987" y="1535502"/>
            <a:ext cx="10369100" cy="4321834"/>
          </a:xfrm>
        </p:spPr>
        <p:txBody>
          <a:bodyPr/>
          <a:lstStyle/>
          <a:p>
            <a:pPr algn="just"/>
            <a:r>
              <a:rPr lang="tr-TR" dirty="0"/>
              <a:t>Bir daha zarar görmemen için GİZLİLİK İLKESİ dikkate alınarak Kolluk Kuvvetleri ve Okul İdaresi, Rehber Öğretmenlerin işbirliği halinde çalışır.</a:t>
            </a:r>
          </a:p>
          <a:p>
            <a:pPr algn="just"/>
            <a:r>
              <a:rPr lang="tr-TR" dirty="0"/>
              <a:t>Bizim için GÜVENLİĞİN her zaman öncelikli!!!</a:t>
            </a:r>
          </a:p>
          <a:p>
            <a:pPr algn="just"/>
            <a:r>
              <a:rPr lang="tr-TR" dirty="0"/>
              <a:t>Sana zarar verenler ailenden biriyse gerekli kurumlara başvuru yapılarak daha güvenli bir yere yerleştirilebilirsin.</a:t>
            </a:r>
          </a:p>
          <a:p>
            <a:pPr algn="just"/>
            <a:r>
              <a:rPr lang="tr-TR" dirty="0"/>
              <a:t>UNUTMA!!! Yapılan çalışmalar senin daha iyi olman ve güvende hissetmen içindir.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131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46266" y="2302317"/>
            <a:ext cx="110203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>
                <a:ln/>
                <a:solidFill>
                  <a:schemeClr val="accent3"/>
                </a:solidFill>
                <a:effectLst/>
              </a:rPr>
              <a:t>BEDENİN SANA AİTTİR DAİMA KORU!!!</a:t>
            </a:r>
          </a:p>
        </p:txBody>
      </p:sp>
    </p:spTree>
    <p:extLst>
      <p:ext uri="{BB962C8B-B14F-4D97-AF65-F5344CB8AC3E}">
        <p14:creationId xmlns:p14="http://schemas.microsoft.com/office/powerpoint/2010/main" val="308714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82054" y="813110"/>
            <a:ext cx="3840480" cy="1126526"/>
          </a:xfrm>
        </p:spPr>
        <p:txBody>
          <a:bodyPr rtlCol="0">
            <a:noAutofit/>
          </a:bodyPr>
          <a:lstStyle/>
          <a:p>
            <a:pPr rtl="0"/>
            <a:r>
              <a:rPr lang="t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KİMLER ÇOCUKTUR? </a:t>
            </a:r>
          </a:p>
        </p:txBody>
      </p:sp>
      <p:pic>
        <p:nvPicPr>
          <p:cNvPr id="9" name="Resim Yer Tutucusu 8" descr="El ele tutuşmuş, dışarıda oyun oynayan yağmurluklu üç küçük çocuk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382053" y="2400976"/>
            <a:ext cx="4366601" cy="2168517"/>
          </a:xfrm>
        </p:spPr>
        <p:txBody>
          <a:bodyPr rtlCol="0">
            <a:noAutofit/>
          </a:bodyPr>
          <a:lstStyle/>
          <a:p>
            <a:pPr rtl="0"/>
            <a:r>
              <a:rPr lang="tr-TR" sz="3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Eğer 18 yaşından küçükseniz çocuksunuz demektir.</a:t>
            </a:r>
            <a:endParaRPr lang="en-US" sz="3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511225" y="443346"/>
            <a:ext cx="10058402" cy="1219200"/>
          </a:xfrm>
        </p:spPr>
        <p:txBody>
          <a:bodyPr rtlCol="0"/>
          <a:lstStyle/>
          <a:p>
            <a:pPr rtl="0"/>
            <a:r>
              <a:rPr lang="tr-TR" dirty="0"/>
              <a:t>ÇOCUK HAKLARI </a:t>
            </a:r>
            <a:endParaRPr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752950"/>
              </p:ext>
            </p:extLst>
          </p:nvPr>
        </p:nvGraphicFramePr>
        <p:xfrm>
          <a:off x="1065213" y="1752600"/>
          <a:ext cx="100584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511225" y="443346"/>
            <a:ext cx="10058402" cy="1219200"/>
          </a:xfrm>
        </p:spPr>
        <p:txBody>
          <a:bodyPr rtlCol="0"/>
          <a:lstStyle/>
          <a:p>
            <a:pPr rtl="0"/>
            <a:r>
              <a:rPr lang="tr-TR" dirty="0"/>
              <a:t>ÇOCUK HAKLARI </a:t>
            </a:r>
            <a:endParaRPr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806120"/>
              </p:ext>
            </p:extLst>
          </p:nvPr>
        </p:nvGraphicFramePr>
        <p:xfrm>
          <a:off x="1065213" y="1752600"/>
          <a:ext cx="10701914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701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12800" y="-378691"/>
            <a:ext cx="9220924" cy="1828800"/>
          </a:xfrm>
        </p:spPr>
        <p:txBody>
          <a:bodyPr rtlCol="0"/>
          <a:lstStyle/>
          <a:p>
            <a:pPr rtl="0"/>
            <a:r>
              <a:rPr lang="tr" dirty="0"/>
              <a:t>ÇOCUK İHMALİ VE İSTİSMARI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54399" y="1985818"/>
            <a:ext cx="7225867" cy="313112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algn="just">
              <a:lnSpc>
                <a:spcPct val="170000"/>
              </a:lnSpc>
            </a:pPr>
            <a:r>
              <a:rPr lang="tr-TR" dirty="0"/>
              <a:t>B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tr-TR" dirty="0"/>
              <a:t>yet</a:t>
            </a:r>
            <a:r>
              <a:rPr lang="en-US" dirty="0" err="1"/>
              <a:t>işkin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çocuğa</a:t>
            </a:r>
            <a:r>
              <a:rPr lang="tr-TR" dirty="0"/>
              <a:t> y</a:t>
            </a:r>
            <a:r>
              <a:rPr lang="en-US" dirty="0" err="1"/>
              <a:t>öneltilen</a:t>
            </a:r>
            <a:r>
              <a:rPr lang="en-US" dirty="0"/>
              <a:t>, </a:t>
            </a:r>
            <a:r>
              <a:rPr lang="en-US" dirty="0" err="1"/>
              <a:t>toplumsal</a:t>
            </a:r>
            <a:r>
              <a:rPr lang="en-US" dirty="0"/>
              <a:t> </a:t>
            </a:r>
            <a:r>
              <a:rPr lang="en-US" dirty="0" err="1"/>
              <a:t>kurallar</a:t>
            </a:r>
            <a:r>
              <a:rPr lang="tr-TR" dirty="0"/>
              <a:t>a aykırı </a:t>
            </a:r>
            <a:r>
              <a:rPr lang="en-US" dirty="0" err="1"/>
              <a:t>uygunsuz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hasar</a:t>
            </a:r>
            <a:r>
              <a:rPr lang="en-US" dirty="0"/>
              <a:t> </a:t>
            </a:r>
            <a:r>
              <a:rPr lang="en-US" dirty="0" err="1"/>
              <a:t>verici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tr-TR" dirty="0"/>
              <a:t> </a:t>
            </a:r>
            <a:r>
              <a:rPr lang="en-US" dirty="0" err="1"/>
              <a:t>nitelendirilen</a:t>
            </a:r>
            <a:r>
              <a:rPr lang="en-US" dirty="0"/>
              <a:t>, </a:t>
            </a:r>
            <a:r>
              <a:rPr lang="en-US" dirty="0" err="1"/>
              <a:t>çocuğ</a:t>
            </a:r>
            <a:r>
              <a:rPr lang="tr-TR" dirty="0"/>
              <a:t>a zarar veren </a:t>
            </a:r>
            <a:r>
              <a:rPr lang="en-US" dirty="0" err="1"/>
              <a:t>eylem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eylemsizliklerin</a:t>
            </a:r>
            <a:r>
              <a:rPr lang="tr-TR" dirty="0"/>
              <a:t> </a:t>
            </a:r>
            <a:r>
              <a:rPr lang="en-US" dirty="0" err="1"/>
              <a:t>tümüdür</a:t>
            </a:r>
            <a:r>
              <a:rPr lang="en-US" dirty="0"/>
              <a:t>.</a:t>
            </a:r>
            <a:r>
              <a:rPr lang="tr-TR" sz="1500" dirty="0"/>
              <a:t>(</a:t>
            </a:r>
            <a:r>
              <a:rPr lang="tr-TR" sz="1500" dirty="0" err="1"/>
              <a:t>Tıraşçı</a:t>
            </a:r>
            <a:r>
              <a:rPr lang="tr-TR" sz="1500" dirty="0"/>
              <a:t> ve Gören, 2007)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 dirty="0"/>
              <a:t>TÜRLERİ NELERDİR?</a:t>
            </a:r>
          </a:p>
        </p:txBody>
      </p:sp>
      <p:graphicFrame>
        <p:nvGraphicFramePr>
          <p:cNvPr id="9" name="İçerik Yer Tutucusu 8" descr="Her satırda 2 kutu bulunmak üzere soldan sağa, yukarıdan aşağıya satırlar halinde sıralanmış her biri farklı renkte 6 grup kutuyu gösteren Temel Engelleme Listesi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39760907"/>
              </p:ext>
            </p:extLst>
          </p:nvPr>
        </p:nvGraphicFramePr>
        <p:xfrm>
          <a:off x="1143000" y="1742498"/>
          <a:ext cx="6070600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66429" y="473900"/>
            <a:ext cx="10058402" cy="1219200"/>
          </a:xfrm>
        </p:spPr>
        <p:txBody>
          <a:bodyPr rtlCol="0"/>
          <a:lstStyle/>
          <a:p>
            <a:pPr rtl="0"/>
            <a:r>
              <a:rPr lang="tr" dirty="0"/>
              <a:t>FİZİKSEL İSTİSMAR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260" y="3069772"/>
            <a:ext cx="4025917" cy="3200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Bulut Belirtme Çizgisi 7"/>
          <p:cNvSpPr/>
          <p:nvPr/>
        </p:nvSpPr>
        <p:spPr>
          <a:xfrm rot="303428">
            <a:off x="5199779" y="746648"/>
            <a:ext cx="5612429" cy="393421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dirty="0"/>
              <a:t>Herhangi birinin vücudunuza bilerek hasar vermesi ya da fiziksel olarak cezalandırması diyebiliriz. </a:t>
            </a:r>
          </a:p>
          <a:p>
            <a:pPr algn="just"/>
            <a:r>
              <a:rPr lang="tr-TR" dirty="0"/>
              <a:t>Bu zarar verme durumu hafif, ağır ya da öldürücü olabilir!!!</a:t>
            </a:r>
          </a:p>
          <a:p>
            <a:pPr algn="ctr"/>
            <a:r>
              <a:rPr lang="tr-TR" dirty="0"/>
              <a:t>Vücutta morarma, şişlik, yara izleri, yanıkların görülmesi </a:t>
            </a:r>
            <a:r>
              <a:rPr lang="tr-TR" u="sng" dirty="0"/>
              <a:t>fiziksel istismarın </a:t>
            </a:r>
            <a:r>
              <a:rPr lang="tr-TR" dirty="0"/>
              <a:t>belirtileridir</a:t>
            </a:r>
            <a:r>
              <a:rPr lang="tr-TR" sz="1100" dirty="0"/>
              <a:t>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66429" y="473900"/>
            <a:ext cx="10058402" cy="1219200"/>
          </a:xfrm>
        </p:spPr>
        <p:txBody>
          <a:bodyPr rtlCol="0"/>
          <a:lstStyle/>
          <a:p>
            <a:pPr rtl="0"/>
            <a:r>
              <a:rPr lang="tr" dirty="0"/>
              <a:t>DUYGUSAL İSTİSMAR</a:t>
            </a:r>
          </a:p>
        </p:txBody>
      </p:sp>
      <p:sp>
        <p:nvSpPr>
          <p:cNvPr id="4" name="Bulut Belirtme Çizgisi 3"/>
          <p:cNvSpPr/>
          <p:nvPr/>
        </p:nvSpPr>
        <p:spPr>
          <a:xfrm rot="205819">
            <a:off x="5657539" y="1335560"/>
            <a:ext cx="5496131" cy="336062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/>
              <a:t>Sözlü veya sözsüz aşağılama, azarlama, dışlama; tehdit etme, sizleri ve sevdiklerinizi tehlikeye sokucu davranışlara zorlama, </a:t>
            </a:r>
            <a:r>
              <a:rPr lang="tr-TR" sz="2000" u="sng" dirty="0"/>
              <a:t>duygusal istismardır</a:t>
            </a:r>
            <a:r>
              <a:rPr lang="tr-TR" dirty="0"/>
              <a:t>.</a:t>
            </a:r>
            <a:endParaRPr lang="en-US" sz="11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1" y="3318329"/>
            <a:ext cx="5857875" cy="32956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60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Doğa Çizimi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eması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Gökkuşağı sunusu</Template>
  <TotalTime>806</TotalTime>
  <Words>531</Words>
  <Application>Microsoft Office PowerPoint</Application>
  <PresentationFormat>Geniş ekran</PresentationFormat>
  <Paragraphs>76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5" baseType="lpstr">
      <vt:lpstr>Arial</vt:lpstr>
      <vt:lpstr>Segoe Print</vt:lpstr>
      <vt:lpstr>Doğa Çizimi 16x9</vt:lpstr>
      <vt:lpstr>ÇOCUK İHMALİ VE İSTİSMARI</vt:lpstr>
      <vt:lpstr>NELER KONUŞACAĞIZ?</vt:lpstr>
      <vt:lpstr>KİMLER ÇOCUKTUR? </vt:lpstr>
      <vt:lpstr>ÇOCUK HAKLARI </vt:lpstr>
      <vt:lpstr>ÇOCUK HAKLARI </vt:lpstr>
      <vt:lpstr>ÇOCUK İHMALİ VE İSTİSMARI</vt:lpstr>
      <vt:lpstr>TÜRLERİ NELERDİR?</vt:lpstr>
      <vt:lpstr>FİZİKSEL İSTİSMAR</vt:lpstr>
      <vt:lpstr>DUYGUSAL İSTİSMAR</vt:lpstr>
      <vt:lpstr>İHMAL</vt:lpstr>
      <vt:lpstr>CİNSEL İSTİSMAR</vt:lpstr>
      <vt:lpstr>KİMLER SİZE ZARAR VEREBİLİR?</vt:lpstr>
      <vt:lpstr>ÖZEL BÖLGELERİMİZ</vt:lpstr>
      <vt:lpstr>İYİ DOKUNMA</vt:lpstr>
      <vt:lpstr>PowerPoint Sunusu</vt:lpstr>
      <vt:lpstr>KÖTÜ DOKUNMA</vt:lpstr>
      <vt:lpstr>PowerPoint Sunusu</vt:lpstr>
      <vt:lpstr>PowerPoint Sunusu</vt:lpstr>
      <vt:lpstr>PowerPoint Sunusu</vt:lpstr>
      <vt:lpstr>PowerPoint Sunusu</vt:lpstr>
      <vt:lpstr>YARDİM İSTEDİĞİN ZAMAN…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 İHMALİ VE İSTİSMARI</dc:title>
  <dc:creator>Eyyub BEK</dc:creator>
  <cp:lastModifiedBy>ahmet çetinbaş</cp:lastModifiedBy>
  <cp:revision>55</cp:revision>
  <dcterms:created xsi:type="dcterms:W3CDTF">2021-10-04T18:26:50Z</dcterms:created>
  <dcterms:modified xsi:type="dcterms:W3CDTF">2022-09-06T10:29:11Z</dcterms:modified>
</cp:coreProperties>
</file>