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63" d="100"/>
          <a:sy n="63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6.09.2022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533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06/09/2022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Resize</a:t>
            </a:r>
            <a:r>
              <a:rPr lang="id-ID" baseline="0" dirty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06/09/2022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06/09/2022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06/09/2022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078181" y="4826528"/>
            <a:ext cx="7065819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r-TR" sz="3200" b="1" dirty="0">
                <a:solidFill>
                  <a:schemeClr val="tx1"/>
                </a:solidFill>
              </a:rPr>
              <a:t>SİVAS RAM DOKÜMAN HAZIRLAMA KOMİSYONU</a:t>
            </a: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 rot="5400000">
            <a:off x="4855377" y="225698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574299" y="2925473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48377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Verimli çalışmalıyız….</a:t>
            </a: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/>
              <a:t> ve </a:t>
            </a: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/>
              <a:t> düzenli tekrarlar yapın.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50</a:t>
            </a:r>
            <a:r>
              <a:rPr lang="id-ID" sz="3000" b="1" dirty="0"/>
              <a:t>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70</a:t>
            </a:r>
            <a:r>
              <a:rPr lang="id-ID" sz="3000" b="1" dirty="0"/>
              <a:t>%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/>
              <a:t>8</a:t>
            </a:r>
            <a:r>
              <a:rPr lang="tr-TR" sz="3000" b="1" dirty="0"/>
              <a:t>0</a:t>
            </a:r>
            <a:r>
              <a:rPr lang="id-ID" sz="3000" b="1" dirty="0"/>
              <a:t>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>
                <a:solidFill>
                  <a:srgbClr val="C00000"/>
                </a:solidFill>
              </a:rPr>
              <a:t>Unutursunuz….</a:t>
            </a: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10691</TotalTime>
  <Words>495</Words>
  <Application>Microsoft Office PowerPoint</Application>
  <PresentationFormat>Ekran Gösterisi (4:3)</PresentationFormat>
  <Paragraphs>144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ahmet çetinbaş</cp:lastModifiedBy>
  <cp:revision>551</cp:revision>
  <dcterms:created xsi:type="dcterms:W3CDTF">2014-12-21T04:26:02Z</dcterms:created>
  <dcterms:modified xsi:type="dcterms:W3CDTF">2022-09-06T10:59:04Z</dcterms:modified>
</cp:coreProperties>
</file>